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74" r:id="rId5"/>
  </p:sldMasterIdLst>
  <p:notesMasterIdLst>
    <p:notesMasterId r:id="rId51"/>
  </p:notesMasterIdLst>
  <p:sldIdLst>
    <p:sldId id="261" r:id="rId6"/>
    <p:sldId id="274" r:id="rId7"/>
    <p:sldId id="287" r:id="rId8"/>
    <p:sldId id="276" r:id="rId9"/>
    <p:sldId id="275" r:id="rId10"/>
    <p:sldId id="277" r:id="rId11"/>
    <p:sldId id="280" r:id="rId12"/>
    <p:sldId id="316" r:id="rId13"/>
    <p:sldId id="278" r:id="rId14"/>
    <p:sldId id="341" r:id="rId15"/>
    <p:sldId id="283" r:id="rId16"/>
    <p:sldId id="281" r:id="rId17"/>
    <p:sldId id="312" r:id="rId18"/>
    <p:sldId id="314" r:id="rId19"/>
    <p:sldId id="291" r:id="rId20"/>
    <p:sldId id="320" r:id="rId21"/>
    <p:sldId id="289" r:id="rId22"/>
    <p:sldId id="284" r:id="rId23"/>
    <p:sldId id="296" r:id="rId24"/>
    <p:sldId id="299" r:id="rId25"/>
    <p:sldId id="310" r:id="rId26"/>
    <p:sldId id="301" r:id="rId27"/>
    <p:sldId id="322" r:id="rId28"/>
    <p:sldId id="311" r:id="rId29"/>
    <p:sldId id="338" r:id="rId30"/>
    <p:sldId id="343" r:id="rId31"/>
    <p:sldId id="323" r:id="rId32"/>
    <p:sldId id="342" r:id="rId33"/>
    <p:sldId id="324" r:id="rId34"/>
    <p:sldId id="325" r:id="rId35"/>
    <p:sldId id="326" r:id="rId36"/>
    <p:sldId id="302" r:id="rId37"/>
    <p:sldId id="330" r:id="rId38"/>
    <p:sldId id="332" r:id="rId39"/>
    <p:sldId id="336" r:id="rId40"/>
    <p:sldId id="328" r:id="rId41"/>
    <p:sldId id="333" r:id="rId42"/>
    <p:sldId id="329" r:id="rId43"/>
    <p:sldId id="334" r:id="rId44"/>
    <p:sldId id="331" r:id="rId45"/>
    <p:sldId id="335" r:id="rId46"/>
    <p:sldId id="337" r:id="rId47"/>
    <p:sldId id="306" r:id="rId48"/>
    <p:sldId id="339" r:id="rId49"/>
    <p:sldId id="268" r:id="rId50"/>
  </p:sldIdLst>
  <p:sldSz cx="24382413"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 inndeling" id="{F9AFDF14-C8C1-174B-A37A-19C4A91B674C}">
          <p14:sldIdLst>
            <p14:sldId id="261"/>
            <p14:sldId id="274"/>
            <p14:sldId id="287"/>
            <p14:sldId id="276"/>
            <p14:sldId id="275"/>
            <p14:sldId id="277"/>
            <p14:sldId id="280"/>
            <p14:sldId id="316"/>
            <p14:sldId id="278"/>
            <p14:sldId id="341"/>
            <p14:sldId id="283"/>
            <p14:sldId id="281"/>
            <p14:sldId id="312"/>
            <p14:sldId id="314"/>
            <p14:sldId id="291"/>
            <p14:sldId id="320"/>
            <p14:sldId id="289"/>
            <p14:sldId id="284"/>
            <p14:sldId id="296"/>
            <p14:sldId id="299"/>
            <p14:sldId id="310"/>
            <p14:sldId id="301"/>
            <p14:sldId id="322"/>
            <p14:sldId id="311"/>
            <p14:sldId id="338"/>
            <p14:sldId id="343"/>
            <p14:sldId id="323"/>
            <p14:sldId id="342"/>
            <p14:sldId id="324"/>
            <p14:sldId id="325"/>
            <p14:sldId id="326"/>
            <p14:sldId id="302"/>
            <p14:sldId id="330"/>
            <p14:sldId id="332"/>
            <p14:sldId id="336"/>
            <p14:sldId id="328"/>
            <p14:sldId id="333"/>
            <p14:sldId id="329"/>
            <p14:sldId id="334"/>
            <p14:sldId id="331"/>
            <p14:sldId id="335"/>
            <p14:sldId id="337"/>
            <p14:sldId id="306"/>
            <p14:sldId id="339"/>
            <p14:sldId id="2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1C5AF"/>
    <a:srgbClr val="3738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04"/>
    <p:restoredTop sz="81961" autoAdjust="0"/>
  </p:normalViewPr>
  <p:slideViewPr>
    <p:cSldViewPr snapToGrid="0">
      <p:cViewPr varScale="1">
        <p:scale>
          <a:sx n="26" d="100"/>
          <a:sy n="26" d="100"/>
        </p:scale>
        <p:origin x="131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viewProps" Target="viewProps.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79E1CF-2BCF-F644-999E-B27E5C9500D8}" type="datetimeFigureOut">
              <a:rPr lang="nb-NO" smtClean="0"/>
              <a:t>12.07.2023</a:t>
            </a:fld>
            <a:endParaRPr lang="nb-NO"/>
          </a:p>
        </p:txBody>
      </p:sp>
      <p:sp>
        <p:nvSpPr>
          <p:cNvPr id="4" name="Plassholder for lysbil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BC63DF-D110-FA42-B0EA-C2D048182BBF}" type="slidenum">
              <a:rPr lang="nb-NO" smtClean="0"/>
              <a:t>‹#›</a:t>
            </a:fld>
            <a:endParaRPr lang="nb-NO"/>
          </a:p>
        </p:txBody>
      </p:sp>
    </p:spTree>
    <p:extLst>
      <p:ext uri="{BB962C8B-B14F-4D97-AF65-F5344CB8AC3E}">
        <p14:creationId xmlns:p14="http://schemas.microsoft.com/office/powerpoint/2010/main" val="2645122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err="1"/>
              <a:t>Hello</a:t>
            </a:r>
            <a:r>
              <a:rPr lang="nb-NO" dirty="0"/>
              <a:t> </a:t>
            </a:r>
            <a:r>
              <a:rPr lang="nb-NO" dirty="0" err="1"/>
              <a:t>everyone</a:t>
            </a:r>
            <a:endParaRPr lang="nb-NO" dirty="0"/>
          </a:p>
          <a:p>
            <a:r>
              <a:rPr lang="nb-NO" dirty="0"/>
              <a:t>I </a:t>
            </a:r>
            <a:r>
              <a:rPr lang="nb-NO" dirty="0" err="1"/>
              <a:t>will</a:t>
            </a:r>
            <a:r>
              <a:rPr lang="nb-NO" dirty="0"/>
              <a:t> present my m </a:t>
            </a:r>
            <a:r>
              <a:rPr lang="nb-NO" dirty="0" err="1"/>
              <a:t>thesis</a:t>
            </a:r>
            <a:endParaRPr lang="nb-NO" dirty="0"/>
          </a:p>
          <a:p>
            <a:endParaRPr lang="en-NO" dirty="0"/>
          </a:p>
        </p:txBody>
      </p:sp>
      <p:sp>
        <p:nvSpPr>
          <p:cNvPr id="4" name="Slide Number Placeholder 3"/>
          <p:cNvSpPr>
            <a:spLocks noGrp="1"/>
          </p:cNvSpPr>
          <p:nvPr>
            <p:ph type="sldNum" sz="quarter" idx="5"/>
          </p:nvPr>
        </p:nvSpPr>
        <p:spPr/>
        <p:txBody>
          <a:bodyPr/>
          <a:lstStyle/>
          <a:p>
            <a:fld id="{93BC63DF-D110-FA42-B0EA-C2D048182BBF}" type="slidenum">
              <a:rPr lang="nb-NO" smtClean="0"/>
              <a:t>1</a:t>
            </a:fld>
            <a:endParaRPr lang="nb-NO"/>
          </a:p>
        </p:txBody>
      </p:sp>
    </p:spTree>
    <p:extLst>
      <p:ext uri="{BB962C8B-B14F-4D97-AF65-F5344CB8AC3E}">
        <p14:creationId xmlns:p14="http://schemas.microsoft.com/office/powerpoint/2010/main" val="30129791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Can</a:t>
            </a:r>
            <a:r>
              <a:rPr lang="nb-NO" dirty="0"/>
              <a:t> it be </a:t>
            </a:r>
            <a:r>
              <a:rPr lang="nb-NO" dirty="0" err="1"/>
              <a:t>factors</a:t>
            </a:r>
            <a:r>
              <a:rPr lang="nb-NO" dirty="0"/>
              <a:t> </a:t>
            </a:r>
            <a:r>
              <a:rPr lang="nb-NO" dirty="0" err="1"/>
              <a:t>such</a:t>
            </a:r>
            <a:r>
              <a:rPr lang="nb-NO" dirty="0"/>
              <a:t> as </a:t>
            </a:r>
            <a:r>
              <a:rPr lang="nb-NO" dirty="0" err="1"/>
              <a:t>people</a:t>
            </a:r>
            <a:r>
              <a:rPr lang="nb-NO" dirty="0"/>
              <a:t> </a:t>
            </a:r>
            <a:r>
              <a:rPr lang="nb-NO" dirty="0" err="1"/>
              <a:t>are</a:t>
            </a:r>
            <a:r>
              <a:rPr lang="nb-NO" dirty="0"/>
              <a:t> </a:t>
            </a:r>
            <a:r>
              <a:rPr lang="nb-NO" dirty="0" err="1"/>
              <a:t>confused</a:t>
            </a:r>
            <a:r>
              <a:rPr lang="nb-NO" dirty="0"/>
              <a:t> by </a:t>
            </a:r>
            <a:r>
              <a:rPr lang="nb-NO" dirty="0" err="1"/>
              <a:t>differantiating</a:t>
            </a:r>
            <a:r>
              <a:rPr lang="nb-NO" dirty="0"/>
              <a:t> </a:t>
            </a:r>
            <a:r>
              <a:rPr lang="nb-NO" dirty="0" err="1"/>
              <a:t>the</a:t>
            </a:r>
            <a:r>
              <a:rPr lang="nb-NO" dirty="0"/>
              <a:t> </a:t>
            </a:r>
            <a:r>
              <a:rPr lang="nb-NO" dirty="0" err="1"/>
              <a:t>article</a:t>
            </a:r>
            <a:r>
              <a:rPr lang="nb-NO" dirty="0"/>
              <a:t> or </a:t>
            </a:r>
            <a:r>
              <a:rPr lang="nb-NO" dirty="0" err="1"/>
              <a:t>the</a:t>
            </a:r>
            <a:r>
              <a:rPr lang="nb-NO" dirty="0"/>
              <a:t> </a:t>
            </a:r>
            <a:r>
              <a:rPr lang="nb-NO" dirty="0" err="1"/>
              <a:t>advertisement</a:t>
            </a:r>
            <a:r>
              <a:rPr lang="nb-NO" dirty="0"/>
              <a:t>, or </a:t>
            </a:r>
            <a:r>
              <a:rPr lang="nb-NO" dirty="0" err="1"/>
              <a:t>could</a:t>
            </a:r>
            <a:r>
              <a:rPr lang="nb-NO" dirty="0"/>
              <a:t> it be </a:t>
            </a:r>
            <a:r>
              <a:rPr lang="nb-NO" dirty="0" err="1"/>
              <a:t>the</a:t>
            </a:r>
            <a:r>
              <a:rPr lang="nb-NO" dirty="0"/>
              <a:t> </a:t>
            </a:r>
            <a:r>
              <a:rPr lang="nb-NO" dirty="0" err="1"/>
              <a:t>text</a:t>
            </a:r>
            <a:r>
              <a:rPr lang="nb-NO" dirty="0"/>
              <a:t>?</a:t>
            </a:r>
          </a:p>
          <a:p>
            <a:r>
              <a:rPr lang="nb-NO" dirty="0" err="1"/>
              <a:t>Can</a:t>
            </a:r>
            <a:r>
              <a:rPr lang="nb-NO" dirty="0"/>
              <a:t> </a:t>
            </a:r>
            <a:r>
              <a:rPr lang="nb-NO" dirty="0" err="1"/>
              <a:t>emotions</a:t>
            </a:r>
            <a:r>
              <a:rPr lang="nb-NO" dirty="0"/>
              <a:t> and </a:t>
            </a:r>
            <a:r>
              <a:rPr lang="nb-NO" dirty="0" err="1"/>
              <a:t>objects</a:t>
            </a:r>
            <a:r>
              <a:rPr lang="nb-NO" dirty="0"/>
              <a:t> play a major </a:t>
            </a:r>
            <a:r>
              <a:rPr lang="nb-NO" dirty="0" err="1"/>
              <a:t>role</a:t>
            </a:r>
            <a:r>
              <a:rPr lang="nb-NO" dirty="0"/>
              <a:t> in </a:t>
            </a:r>
            <a:r>
              <a:rPr lang="nb-NO" dirty="0" err="1"/>
              <a:t>whether</a:t>
            </a:r>
            <a:r>
              <a:rPr lang="nb-NO" dirty="0"/>
              <a:t> </a:t>
            </a:r>
            <a:r>
              <a:rPr lang="nb-NO" dirty="0" err="1"/>
              <a:t>people</a:t>
            </a:r>
            <a:r>
              <a:rPr lang="nb-NO" dirty="0"/>
              <a:t> </a:t>
            </a:r>
            <a:r>
              <a:rPr lang="nb-NO" dirty="0" err="1"/>
              <a:t>click</a:t>
            </a:r>
            <a:r>
              <a:rPr lang="nb-NO" dirty="0"/>
              <a:t> or not?</a:t>
            </a:r>
          </a:p>
        </p:txBody>
      </p:sp>
      <p:sp>
        <p:nvSpPr>
          <p:cNvPr id="4" name="Plassholder for lysbildenummer 3"/>
          <p:cNvSpPr>
            <a:spLocks noGrp="1"/>
          </p:cNvSpPr>
          <p:nvPr>
            <p:ph type="sldNum" sz="quarter" idx="5"/>
          </p:nvPr>
        </p:nvSpPr>
        <p:spPr/>
        <p:txBody>
          <a:bodyPr/>
          <a:lstStyle/>
          <a:p>
            <a:fld id="{93BC63DF-D110-FA42-B0EA-C2D048182BBF}" type="slidenum">
              <a:rPr lang="nb-NO" smtClean="0"/>
              <a:t>11</a:t>
            </a:fld>
            <a:endParaRPr lang="nb-NO"/>
          </a:p>
        </p:txBody>
      </p:sp>
    </p:spTree>
    <p:extLst>
      <p:ext uri="{BB962C8B-B14F-4D97-AF65-F5344CB8AC3E}">
        <p14:creationId xmlns:p14="http://schemas.microsoft.com/office/powerpoint/2010/main" val="1039206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This </a:t>
            </a:r>
            <a:r>
              <a:rPr lang="nb-NO" dirty="0" err="1"/>
              <a:t>further</a:t>
            </a:r>
            <a:r>
              <a:rPr lang="nb-NO" dirty="0"/>
              <a:t> leads to </a:t>
            </a:r>
            <a:r>
              <a:rPr lang="nb-NO" dirty="0" err="1"/>
              <a:t>the</a:t>
            </a:r>
            <a:r>
              <a:rPr lang="nb-NO" dirty="0"/>
              <a:t> </a:t>
            </a:r>
            <a:r>
              <a:rPr lang="nb-NO" dirty="0" err="1"/>
              <a:t>object</a:t>
            </a:r>
            <a:r>
              <a:rPr lang="nb-NO" dirty="0"/>
              <a:t> and </a:t>
            </a:r>
            <a:r>
              <a:rPr lang="nb-NO" dirty="0" err="1"/>
              <a:t>emotion</a:t>
            </a:r>
            <a:r>
              <a:rPr lang="nb-NO" dirty="0"/>
              <a:t> </a:t>
            </a:r>
            <a:r>
              <a:rPr lang="nb-NO" dirty="0" err="1"/>
              <a:t>detection</a:t>
            </a:r>
            <a:r>
              <a:rPr lang="nb-NO" dirty="0"/>
              <a:t> </a:t>
            </a:r>
            <a:r>
              <a:rPr lang="nb-NO" dirty="0" err="1"/>
              <a:t>performed</a:t>
            </a:r>
            <a:endParaRPr lang="nb-NO" dirty="0"/>
          </a:p>
        </p:txBody>
      </p:sp>
      <p:sp>
        <p:nvSpPr>
          <p:cNvPr id="4" name="Plassholder for lysbildenummer 3"/>
          <p:cNvSpPr>
            <a:spLocks noGrp="1"/>
          </p:cNvSpPr>
          <p:nvPr>
            <p:ph type="sldNum" sz="quarter" idx="5"/>
          </p:nvPr>
        </p:nvSpPr>
        <p:spPr/>
        <p:txBody>
          <a:bodyPr/>
          <a:lstStyle/>
          <a:p>
            <a:fld id="{93BC63DF-D110-FA42-B0EA-C2D048182BBF}" type="slidenum">
              <a:rPr lang="nb-NO" smtClean="0"/>
              <a:t>12</a:t>
            </a:fld>
            <a:endParaRPr lang="nb-NO"/>
          </a:p>
        </p:txBody>
      </p:sp>
    </p:spTree>
    <p:extLst>
      <p:ext uri="{BB962C8B-B14F-4D97-AF65-F5344CB8AC3E}">
        <p14:creationId xmlns:p14="http://schemas.microsoft.com/office/powerpoint/2010/main" val="812437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93BC63DF-D110-FA42-B0EA-C2D048182BBF}" type="slidenum">
              <a:rPr lang="nb-NO" smtClean="0"/>
              <a:t>13</a:t>
            </a:fld>
            <a:endParaRPr lang="nb-NO"/>
          </a:p>
        </p:txBody>
      </p:sp>
    </p:spTree>
    <p:extLst>
      <p:ext uri="{BB962C8B-B14F-4D97-AF65-F5344CB8AC3E}">
        <p14:creationId xmlns:p14="http://schemas.microsoft.com/office/powerpoint/2010/main" val="15988163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93BC63DF-D110-FA42-B0EA-C2D048182BBF}" type="slidenum">
              <a:rPr lang="nb-NO" smtClean="0"/>
              <a:t>14</a:t>
            </a:fld>
            <a:endParaRPr lang="nb-NO"/>
          </a:p>
        </p:txBody>
      </p:sp>
    </p:spTree>
    <p:extLst>
      <p:ext uri="{BB962C8B-B14F-4D97-AF65-F5344CB8AC3E}">
        <p14:creationId xmlns:p14="http://schemas.microsoft.com/office/powerpoint/2010/main" val="18369879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Due to </a:t>
            </a:r>
            <a:r>
              <a:rPr lang="nb-NO" dirty="0" err="1"/>
              <a:t>imbalanced</a:t>
            </a:r>
            <a:r>
              <a:rPr lang="nb-NO" dirty="0"/>
              <a:t> nature</a:t>
            </a:r>
            <a:br>
              <a:rPr lang="nb-NO" dirty="0"/>
            </a:br>
            <a:r>
              <a:rPr lang="nb-NO" dirty="0" err="1"/>
              <a:t>number</a:t>
            </a:r>
            <a:r>
              <a:rPr lang="nb-NO" dirty="0"/>
              <a:t> </a:t>
            </a:r>
            <a:r>
              <a:rPr lang="nb-NO" dirty="0" err="1"/>
              <a:t>of</a:t>
            </a:r>
            <a:r>
              <a:rPr lang="nb-NO" dirty="0"/>
              <a:t> </a:t>
            </a:r>
            <a:r>
              <a:rPr lang="nb-NO" dirty="0" err="1"/>
              <a:t>clicks</a:t>
            </a:r>
            <a:r>
              <a:rPr lang="nb-NO" dirty="0"/>
              <a:t> used, </a:t>
            </a:r>
            <a:r>
              <a:rPr lang="nb-NO" dirty="0" err="1"/>
              <a:t>since</a:t>
            </a:r>
            <a:r>
              <a:rPr lang="nb-NO" dirty="0"/>
              <a:t> it is relevant for </a:t>
            </a:r>
            <a:r>
              <a:rPr lang="nb-NO" dirty="0" err="1"/>
              <a:t>the</a:t>
            </a:r>
            <a:r>
              <a:rPr lang="nb-NO" dirty="0"/>
              <a:t> media </a:t>
            </a:r>
            <a:r>
              <a:rPr lang="nb-NO" dirty="0" err="1"/>
              <a:t>industry</a:t>
            </a:r>
            <a:endParaRPr lang="nb-NO" dirty="0"/>
          </a:p>
          <a:p>
            <a:r>
              <a:rPr lang="nb-NO" dirty="0" err="1"/>
              <a:t>Required</a:t>
            </a:r>
            <a:r>
              <a:rPr lang="nb-NO" dirty="0"/>
              <a:t> robust </a:t>
            </a:r>
            <a:r>
              <a:rPr lang="nb-NO" dirty="0" err="1"/>
              <a:t>techniques</a:t>
            </a:r>
            <a:r>
              <a:rPr lang="nb-NO" dirty="0"/>
              <a:t> to handle </a:t>
            </a:r>
            <a:r>
              <a:rPr lang="nb-NO" dirty="0" err="1"/>
              <a:t>variations</a:t>
            </a:r>
            <a:endParaRPr lang="nb-NO" dirty="0"/>
          </a:p>
          <a:p>
            <a:r>
              <a:rPr lang="en-US" b="0" i="0" dirty="0">
                <a:solidFill>
                  <a:srgbClr val="374151"/>
                </a:solidFill>
                <a:effectLst/>
                <a:latin typeface="Söhne"/>
              </a:rPr>
              <a:t>These scores indicate that both models performed well in predicting the number of clicks. </a:t>
            </a:r>
            <a:br>
              <a:rPr lang="en-US" b="0" i="0" dirty="0">
                <a:solidFill>
                  <a:srgbClr val="374151"/>
                </a:solidFill>
                <a:effectLst/>
                <a:latin typeface="Söhne"/>
              </a:rPr>
            </a:br>
            <a:r>
              <a:rPr lang="en-US" b="0" i="0" dirty="0">
                <a:solidFill>
                  <a:srgbClr val="374151"/>
                </a:solidFill>
                <a:effectLst/>
                <a:latin typeface="Söhne"/>
              </a:rPr>
              <a:t>However, the Random Forest model exhibited slightly superior performance, as reflected by its lower error values and higher R2 score. </a:t>
            </a:r>
          </a:p>
          <a:p>
            <a:r>
              <a:rPr lang="nb-NO" dirty="0" err="1"/>
              <a:t>What</a:t>
            </a:r>
            <a:r>
              <a:rPr lang="nb-NO" dirty="0"/>
              <a:t> i </a:t>
            </a:r>
            <a:r>
              <a:rPr lang="nb-NO" dirty="0" err="1"/>
              <a:t>wanted</a:t>
            </a:r>
            <a:r>
              <a:rPr lang="nb-NO" dirty="0"/>
              <a:t> to do </a:t>
            </a:r>
            <a:r>
              <a:rPr lang="nb-NO" dirty="0" err="1"/>
              <a:t>further</a:t>
            </a:r>
            <a:r>
              <a:rPr lang="nb-NO" dirty="0"/>
              <a:t> </a:t>
            </a:r>
            <a:r>
              <a:rPr lang="nb-NO" dirty="0" err="1"/>
              <a:t>with</a:t>
            </a:r>
            <a:r>
              <a:rPr lang="nb-NO" dirty="0"/>
              <a:t> </a:t>
            </a:r>
            <a:r>
              <a:rPr lang="nb-NO" dirty="0" err="1"/>
              <a:t>this</a:t>
            </a:r>
            <a:r>
              <a:rPr lang="nb-NO" dirty="0"/>
              <a:t> </a:t>
            </a:r>
            <a:r>
              <a:rPr lang="nb-NO" dirty="0" err="1"/>
              <a:t>predictive</a:t>
            </a:r>
            <a:r>
              <a:rPr lang="nb-NO" dirty="0"/>
              <a:t> </a:t>
            </a:r>
            <a:r>
              <a:rPr lang="nb-NO" dirty="0" err="1"/>
              <a:t>model</a:t>
            </a:r>
            <a:r>
              <a:rPr lang="nb-NO" dirty="0"/>
              <a:t>, </a:t>
            </a:r>
            <a:r>
              <a:rPr lang="nb-NO" dirty="0" err="1"/>
              <a:t>was</a:t>
            </a:r>
            <a:r>
              <a:rPr lang="nb-NO" dirty="0"/>
              <a:t> to </a:t>
            </a:r>
            <a:r>
              <a:rPr lang="nb-NO" dirty="0" err="1"/>
              <a:t>compute</a:t>
            </a:r>
            <a:r>
              <a:rPr lang="nb-NO" dirty="0"/>
              <a:t> </a:t>
            </a:r>
            <a:r>
              <a:rPr lang="nb-NO" dirty="0" err="1"/>
              <a:t>the</a:t>
            </a:r>
            <a:r>
              <a:rPr lang="nb-NO" dirty="0"/>
              <a:t> </a:t>
            </a:r>
            <a:r>
              <a:rPr lang="nb-NO" dirty="0" err="1"/>
              <a:t>feature</a:t>
            </a:r>
            <a:r>
              <a:rPr lang="nb-NO" dirty="0"/>
              <a:t> </a:t>
            </a:r>
            <a:r>
              <a:rPr lang="nb-NO" dirty="0" err="1"/>
              <a:t>importance</a:t>
            </a:r>
            <a:r>
              <a:rPr lang="nb-NO" dirty="0"/>
              <a:t> </a:t>
            </a:r>
            <a:r>
              <a:rPr lang="nb-NO" dirty="0" err="1"/>
              <a:t>each</a:t>
            </a:r>
            <a:r>
              <a:rPr lang="nb-NO" dirty="0"/>
              <a:t> </a:t>
            </a:r>
            <a:r>
              <a:rPr lang="nb-NO" dirty="0" err="1"/>
              <a:t>feature</a:t>
            </a:r>
            <a:r>
              <a:rPr lang="nb-NO" dirty="0"/>
              <a:t> </a:t>
            </a:r>
            <a:r>
              <a:rPr lang="nb-NO" dirty="0" err="1"/>
              <a:t>had</a:t>
            </a:r>
            <a:r>
              <a:rPr lang="nb-NO" dirty="0"/>
              <a:t> to </a:t>
            </a:r>
            <a:r>
              <a:rPr lang="nb-NO" dirty="0" err="1"/>
              <a:t>predict</a:t>
            </a:r>
            <a:r>
              <a:rPr lang="nb-NO" dirty="0"/>
              <a:t> </a:t>
            </a:r>
            <a:r>
              <a:rPr lang="nb-NO" dirty="0" err="1"/>
              <a:t>the</a:t>
            </a:r>
            <a:r>
              <a:rPr lang="nb-NO" dirty="0"/>
              <a:t> </a:t>
            </a:r>
            <a:r>
              <a:rPr lang="nb-NO" dirty="0" err="1"/>
              <a:t>number</a:t>
            </a:r>
            <a:r>
              <a:rPr lang="nb-NO" dirty="0"/>
              <a:t> </a:t>
            </a:r>
            <a:r>
              <a:rPr lang="nb-NO" dirty="0" err="1"/>
              <a:t>of</a:t>
            </a:r>
            <a:r>
              <a:rPr lang="nb-NO" dirty="0"/>
              <a:t> </a:t>
            </a:r>
            <a:r>
              <a:rPr lang="nb-NO" dirty="0" err="1"/>
              <a:t>clicks</a:t>
            </a:r>
            <a:endParaRPr lang="nb-NO" dirty="0"/>
          </a:p>
          <a:p>
            <a:endParaRPr lang="nb-NO" dirty="0"/>
          </a:p>
          <a:p>
            <a:r>
              <a:rPr lang="en-US" b="0" i="0" dirty="0">
                <a:solidFill>
                  <a:srgbClr val="374151"/>
                </a:solidFill>
                <a:effectLst/>
                <a:latin typeface="Söhne"/>
              </a:rPr>
              <a:t>The low values of MSE, RMSE, and MAE indicate that the model's predictions were close to the actual values, while the high R2 score indicates a strong correlation between the predicted and actual values.</a:t>
            </a:r>
            <a:endParaRPr lang="nb-NO" dirty="0"/>
          </a:p>
        </p:txBody>
      </p:sp>
      <p:sp>
        <p:nvSpPr>
          <p:cNvPr id="4" name="Plassholder for lysbildenummer 3"/>
          <p:cNvSpPr>
            <a:spLocks noGrp="1"/>
          </p:cNvSpPr>
          <p:nvPr>
            <p:ph type="sldNum" sz="quarter" idx="5"/>
          </p:nvPr>
        </p:nvSpPr>
        <p:spPr/>
        <p:txBody>
          <a:bodyPr/>
          <a:lstStyle/>
          <a:p>
            <a:fld id="{93BC63DF-D110-FA42-B0EA-C2D048182BBF}" type="slidenum">
              <a:rPr lang="nb-NO" smtClean="0"/>
              <a:t>15</a:t>
            </a:fld>
            <a:endParaRPr lang="nb-NO"/>
          </a:p>
        </p:txBody>
      </p:sp>
    </p:spTree>
    <p:extLst>
      <p:ext uri="{BB962C8B-B14F-4D97-AF65-F5344CB8AC3E}">
        <p14:creationId xmlns:p14="http://schemas.microsoft.com/office/powerpoint/2010/main" val="2700705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93BC63DF-D110-FA42-B0EA-C2D048182BBF}" type="slidenum">
              <a:rPr lang="nb-NO" smtClean="0"/>
              <a:t>16</a:t>
            </a:fld>
            <a:endParaRPr lang="nb-NO"/>
          </a:p>
        </p:txBody>
      </p:sp>
    </p:spTree>
    <p:extLst>
      <p:ext uri="{BB962C8B-B14F-4D97-AF65-F5344CB8AC3E}">
        <p14:creationId xmlns:p14="http://schemas.microsoft.com/office/powerpoint/2010/main" val="28947447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This </a:t>
            </a:r>
            <a:r>
              <a:rPr lang="nb-NO" dirty="0" err="1"/>
              <a:t>further</a:t>
            </a:r>
            <a:r>
              <a:rPr lang="nb-NO" dirty="0"/>
              <a:t> leads to </a:t>
            </a:r>
            <a:r>
              <a:rPr lang="nb-NO" dirty="0" err="1"/>
              <a:t>the</a:t>
            </a:r>
            <a:r>
              <a:rPr lang="nb-NO" dirty="0"/>
              <a:t> </a:t>
            </a:r>
            <a:r>
              <a:rPr lang="nb-NO" dirty="0" err="1"/>
              <a:t>user</a:t>
            </a:r>
            <a:r>
              <a:rPr lang="nb-NO" dirty="0"/>
              <a:t> </a:t>
            </a:r>
            <a:r>
              <a:rPr lang="nb-NO" dirty="0" err="1"/>
              <a:t>study</a:t>
            </a:r>
            <a:r>
              <a:rPr lang="nb-NO" dirty="0"/>
              <a:t> </a:t>
            </a:r>
            <a:r>
              <a:rPr lang="nb-NO" dirty="0" err="1"/>
              <a:t>conducted</a:t>
            </a:r>
            <a:r>
              <a:rPr lang="nb-NO" dirty="0"/>
              <a:t> in </a:t>
            </a:r>
            <a:r>
              <a:rPr lang="nb-NO" dirty="0" err="1"/>
              <a:t>this</a:t>
            </a:r>
            <a:r>
              <a:rPr lang="nb-NO" dirty="0"/>
              <a:t> master </a:t>
            </a:r>
            <a:r>
              <a:rPr lang="nb-NO" dirty="0" err="1"/>
              <a:t>thesis</a:t>
            </a:r>
            <a:endParaRPr lang="nb-NO" dirty="0"/>
          </a:p>
        </p:txBody>
      </p:sp>
      <p:sp>
        <p:nvSpPr>
          <p:cNvPr id="4" name="Plassholder for lysbildenummer 3"/>
          <p:cNvSpPr>
            <a:spLocks noGrp="1"/>
          </p:cNvSpPr>
          <p:nvPr>
            <p:ph type="sldNum" sz="quarter" idx="5"/>
          </p:nvPr>
        </p:nvSpPr>
        <p:spPr/>
        <p:txBody>
          <a:bodyPr/>
          <a:lstStyle/>
          <a:p>
            <a:fld id="{93BC63DF-D110-FA42-B0EA-C2D048182BBF}" type="slidenum">
              <a:rPr lang="nb-NO" smtClean="0"/>
              <a:t>17</a:t>
            </a:fld>
            <a:endParaRPr lang="nb-NO"/>
          </a:p>
        </p:txBody>
      </p:sp>
    </p:spTree>
    <p:extLst>
      <p:ext uri="{BB962C8B-B14F-4D97-AF65-F5344CB8AC3E}">
        <p14:creationId xmlns:p14="http://schemas.microsoft.com/office/powerpoint/2010/main" val="34999880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54 </a:t>
            </a:r>
            <a:r>
              <a:rPr lang="nb-NO" dirty="0" err="1"/>
              <a:t>engaged</a:t>
            </a:r>
            <a:r>
              <a:rPr lang="nb-NO" dirty="0"/>
              <a:t> </a:t>
            </a:r>
            <a:r>
              <a:rPr lang="nb-NO" dirty="0" err="1"/>
              <a:t>through</a:t>
            </a:r>
            <a:r>
              <a:rPr lang="nb-NO" dirty="0"/>
              <a:t> </a:t>
            </a:r>
            <a:r>
              <a:rPr lang="nb-NO" dirty="0" err="1"/>
              <a:t>the</a:t>
            </a:r>
            <a:r>
              <a:rPr lang="nb-NO" dirty="0"/>
              <a:t> </a:t>
            </a:r>
            <a:r>
              <a:rPr lang="nb-NO" dirty="0" err="1"/>
              <a:t>crowdsourcing</a:t>
            </a:r>
            <a:r>
              <a:rPr lang="nb-NO" dirty="0"/>
              <a:t> </a:t>
            </a:r>
            <a:r>
              <a:rPr lang="nb-NO" dirty="0" err="1"/>
              <a:t>platform</a:t>
            </a:r>
            <a:r>
              <a:rPr lang="nb-NO" dirty="0"/>
              <a:t> </a:t>
            </a:r>
            <a:r>
              <a:rPr lang="nb-NO" dirty="0" err="1"/>
              <a:t>Prolific</a:t>
            </a:r>
            <a:r>
              <a:rPr lang="nb-NO" dirty="0"/>
              <a:t>, </a:t>
            </a:r>
            <a:r>
              <a:rPr lang="nb-NO" dirty="0" err="1"/>
              <a:t>where</a:t>
            </a:r>
            <a:r>
              <a:rPr lang="nb-NO" dirty="0"/>
              <a:t> </a:t>
            </a:r>
            <a:r>
              <a:rPr lang="nb-NO" dirty="0" err="1"/>
              <a:t>each</a:t>
            </a:r>
            <a:r>
              <a:rPr lang="nb-NO" dirty="0"/>
              <a:t> </a:t>
            </a:r>
            <a:r>
              <a:rPr lang="nb-NO" dirty="0" err="1"/>
              <a:t>participant</a:t>
            </a:r>
            <a:r>
              <a:rPr lang="nb-NO" dirty="0"/>
              <a:t> </a:t>
            </a:r>
            <a:r>
              <a:rPr lang="nb-NO" dirty="0" err="1"/>
              <a:t>were</a:t>
            </a:r>
            <a:r>
              <a:rPr lang="nb-NO" dirty="0"/>
              <a:t> </a:t>
            </a:r>
            <a:r>
              <a:rPr lang="nb-NO" dirty="0" err="1"/>
              <a:t>monetarily</a:t>
            </a:r>
            <a:r>
              <a:rPr lang="nb-NO" dirty="0"/>
              <a:t> </a:t>
            </a:r>
            <a:r>
              <a:rPr lang="nb-NO" dirty="0" err="1"/>
              <a:t>payed</a:t>
            </a:r>
            <a:r>
              <a:rPr lang="nb-NO" dirty="0"/>
              <a:t> for </a:t>
            </a:r>
            <a:r>
              <a:rPr lang="nb-NO" dirty="0" err="1"/>
              <a:t>their</a:t>
            </a:r>
            <a:r>
              <a:rPr lang="nb-NO" dirty="0"/>
              <a:t> </a:t>
            </a:r>
            <a:r>
              <a:rPr lang="nb-NO" dirty="0" err="1"/>
              <a:t>constribution</a:t>
            </a:r>
            <a:r>
              <a:rPr lang="nb-NO" dirty="0"/>
              <a:t> to </a:t>
            </a:r>
            <a:r>
              <a:rPr lang="nb-NO" dirty="0" err="1"/>
              <a:t>the</a:t>
            </a:r>
            <a:r>
              <a:rPr lang="nb-NO" dirty="0"/>
              <a:t> </a:t>
            </a:r>
            <a:r>
              <a:rPr lang="nb-NO" dirty="0" err="1"/>
              <a:t>study</a:t>
            </a:r>
            <a:endParaRPr lang="nb-NO" dirty="0"/>
          </a:p>
          <a:p>
            <a:r>
              <a:rPr lang="nb-NO" dirty="0"/>
              <a:t>13 </a:t>
            </a:r>
            <a:r>
              <a:rPr lang="nb-NO" dirty="0" err="1"/>
              <a:t>were</a:t>
            </a:r>
            <a:r>
              <a:rPr lang="nb-NO" dirty="0"/>
              <a:t> </a:t>
            </a:r>
            <a:r>
              <a:rPr lang="nb-NO" dirty="0" err="1"/>
              <a:t>voluntary</a:t>
            </a:r>
            <a:endParaRPr lang="nb-NO" dirty="0"/>
          </a:p>
          <a:p>
            <a:endParaRPr lang="nb-NO" dirty="0"/>
          </a:p>
        </p:txBody>
      </p:sp>
      <p:sp>
        <p:nvSpPr>
          <p:cNvPr id="4" name="Plassholder for lysbildenummer 3"/>
          <p:cNvSpPr>
            <a:spLocks noGrp="1"/>
          </p:cNvSpPr>
          <p:nvPr>
            <p:ph type="sldNum" sz="quarter" idx="5"/>
          </p:nvPr>
        </p:nvSpPr>
        <p:spPr/>
        <p:txBody>
          <a:bodyPr/>
          <a:lstStyle/>
          <a:p>
            <a:fld id="{93BC63DF-D110-FA42-B0EA-C2D048182BBF}" type="slidenum">
              <a:rPr lang="nb-NO" smtClean="0"/>
              <a:t>18</a:t>
            </a:fld>
            <a:endParaRPr lang="nb-NO"/>
          </a:p>
        </p:txBody>
      </p:sp>
    </p:spTree>
    <p:extLst>
      <p:ext uri="{BB962C8B-B14F-4D97-AF65-F5344CB8AC3E}">
        <p14:creationId xmlns:p14="http://schemas.microsoft.com/office/powerpoint/2010/main" val="2634585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Ive</a:t>
            </a:r>
            <a:r>
              <a:rPr lang="nb-NO" dirty="0"/>
              <a:t> </a:t>
            </a:r>
            <a:r>
              <a:rPr lang="nb-NO" dirty="0" err="1"/>
              <a:t>included</a:t>
            </a:r>
            <a:r>
              <a:rPr lang="nb-NO" dirty="0"/>
              <a:t> a IMU, in order to filter </a:t>
            </a:r>
            <a:r>
              <a:rPr lang="nb-NO" dirty="0" err="1"/>
              <a:t>out</a:t>
            </a:r>
            <a:r>
              <a:rPr lang="nb-NO" dirty="0"/>
              <a:t> </a:t>
            </a:r>
            <a:r>
              <a:rPr lang="nb-NO" dirty="0" err="1"/>
              <a:t>people</a:t>
            </a:r>
            <a:r>
              <a:rPr lang="nb-NO" dirty="0"/>
              <a:t> </a:t>
            </a:r>
            <a:r>
              <a:rPr lang="nb-NO" dirty="0" err="1"/>
              <a:t>who</a:t>
            </a:r>
            <a:r>
              <a:rPr lang="nb-NO" dirty="0"/>
              <a:t> dont </a:t>
            </a:r>
            <a:r>
              <a:rPr lang="nb-NO" dirty="0" err="1"/>
              <a:t>pay</a:t>
            </a:r>
            <a:r>
              <a:rPr lang="nb-NO" dirty="0"/>
              <a:t> </a:t>
            </a:r>
            <a:r>
              <a:rPr lang="nb-NO" dirty="0" err="1"/>
              <a:t>attention</a:t>
            </a:r>
            <a:r>
              <a:rPr lang="nb-NO" dirty="0"/>
              <a:t>, or lets </a:t>
            </a:r>
            <a:r>
              <a:rPr lang="nb-NO" dirty="0" err="1"/>
              <a:t>say</a:t>
            </a:r>
            <a:r>
              <a:rPr lang="nb-NO" dirty="0"/>
              <a:t> bots</a:t>
            </a:r>
          </a:p>
        </p:txBody>
      </p:sp>
      <p:sp>
        <p:nvSpPr>
          <p:cNvPr id="4" name="Plassholder for lysbildenummer 3"/>
          <p:cNvSpPr>
            <a:spLocks noGrp="1"/>
          </p:cNvSpPr>
          <p:nvPr>
            <p:ph type="sldNum" sz="quarter" idx="5"/>
          </p:nvPr>
        </p:nvSpPr>
        <p:spPr/>
        <p:txBody>
          <a:bodyPr/>
          <a:lstStyle/>
          <a:p>
            <a:fld id="{93BC63DF-D110-FA42-B0EA-C2D048182BBF}" type="slidenum">
              <a:rPr lang="nb-NO" smtClean="0"/>
              <a:t>19</a:t>
            </a:fld>
            <a:endParaRPr lang="nb-NO"/>
          </a:p>
        </p:txBody>
      </p:sp>
    </p:spTree>
    <p:extLst>
      <p:ext uri="{BB962C8B-B14F-4D97-AF65-F5344CB8AC3E}">
        <p14:creationId xmlns:p14="http://schemas.microsoft.com/office/powerpoint/2010/main" val="22961059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In order to </a:t>
            </a:r>
            <a:r>
              <a:rPr lang="nb-NO" dirty="0" err="1"/>
              <a:t>evaluate</a:t>
            </a:r>
            <a:r>
              <a:rPr lang="nb-NO" dirty="0"/>
              <a:t> different </a:t>
            </a:r>
            <a:r>
              <a:rPr lang="nb-NO" dirty="0" err="1"/>
              <a:t>users</a:t>
            </a:r>
            <a:r>
              <a:rPr lang="nb-NO" dirty="0"/>
              <a:t>, </a:t>
            </a:r>
            <a:r>
              <a:rPr lang="nb-NO" dirty="0" err="1"/>
              <a:t>ive</a:t>
            </a:r>
            <a:r>
              <a:rPr lang="nb-NO" dirty="0"/>
              <a:t> </a:t>
            </a:r>
            <a:r>
              <a:rPr lang="nb-NO" dirty="0" err="1"/>
              <a:t>made</a:t>
            </a:r>
            <a:r>
              <a:rPr lang="nb-NO" dirty="0"/>
              <a:t> </a:t>
            </a:r>
            <a:r>
              <a:rPr lang="nb-NO" dirty="0" err="1"/>
              <a:t>them</a:t>
            </a:r>
            <a:r>
              <a:rPr lang="nb-NO" dirty="0"/>
              <a:t> </a:t>
            </a:r>
            <a:r>
              <a:rPr lang="nb-NO" dirty="0" err="1"/>
              <a:t>fill</a:t>
            </a:r>
            <a:r>
              <a:rPr lang="nb-NO" dirty="0"/>
              <a:t> in </a:t>
            </a:r>
            <a:r>
              <a:rPr lang="nb-NO" dirty="0" err="1"/>
              <a:t>their</a:t>
            </a:r>
            <a:r>
              <a:rPr lang="nb-NO" dirty="0"/>
              <a:t> age, and it is </a:t>
            </a:r>
            <a:r>
              <a:rPr lang="nb-NO" dirty="0" err="1"/>
              <a:t>also</a:t>
            </a:r>
            <a:r>
              <a:rPr lang="nb-NO" dirty="0"/>
              <a:t> </a:t>
            </a:r>
            <a:r>
              <a:rPr lang="nb-NO" dirty="0" err="1"/>
              <a:t>interesting</a:t>
            </a:r>
            <a:r>
              <a:rPr lang="nb-NO" dirty="0"/>
              <a:t> to </a:t>
            </a:r>
            <a:r>
              <a:rPr lang="nb-NO" dirty="0" err="1"/>
              <a:t>see</a:t>
            </a:r>
            <a:r>
              <a:rPr lang="nb-NO" dirty="0"/>
              <a:t> </a:t>
            </a:r>
            <a:r>
              <a:rPr lang="nb-NO" dirty="0" err="1"/>
              <a:t>their</a:t>
            </a:r>
            <a:r>
              <a:rPr lang="nb-NO" dirty="0"/>
              <a:t> </a:t>
            </a:r>
            <a:r>
              <a:rPr lang="nb-NO" dirty="0" err="1"/>
              <a:t>geographical</a:t>
            </a:r>
            <a:r>
              <a:rPr lang="nb-NO" dirty="0"/>
              <a:t> </a:t>
            </a:r>
            <a:r>
              <a:rPr lang="nb-NO" dirty="0" err="1"/>
              <a:t>residence</a:t>
            </a:r>
            <a:r>
              <a:rPr lang="nb-NO" dirty="0"/>
              <a:t>, in order to </a:t>
            </a:r>
            <a:r>
              <a:rPr lang="nb-NO" dirty="0" err="1"/>
              <a:t>see</a:t>
            </a:r>
            <a:r>
              <a:rPr lang="nb-NO" dirty="0"/>
              <a:t> </a:t>
            </a:r>
            <a:r>
              <a:rPr lang="nb-NO" dirty="0" err="1"/>
              <a:t>if</a:t>
            </a:r>
            <a:r>
              <a:rPr lang="nb-NO" dirty="0"/>
              <a:t> </a:t>
            </a:r>
            <a:r>
              <a:rPr lang="nb-NO" dirty="0" err="1"/>
              <a:t>there</a:t>
            </a:r>
            <a:r>
              <a:rPr lang="nb-NO" dirty="0"/>
              <a:t> </a:t>
            </a:r>
            <a:r>
              <a:rPr lang="nb-NO" dirty="0" err="1"/>
              <a:t>are</a:t>
            </a:r>
            <a:r>
              <a:rPr lang="nb-NO" dirty="0"/>
              <a:t> </a:t>
            </a:r>
            <a:r>
              <a:rPr lang="nb-NO" dirty="0" err="1"/>
              <a:t>any</a:t>
            </a:r>
            <a:r>
              <a:rPr lang="nb-NO" dirty="0"/>
              <a:t> </a:t>
            </a:r>
            <a:r>
              <a:rPr lang="nb-NO" dirty="0" err="1"/>
              <a:t>differences</a:t>
            </a:r>
            <a:r>
              <a:rPr lang="nb-NO" dirty="0"/>
              <a:t> in terms </a:t>
            </a:r>
            <a:r>
              <a:rPr lang="nb-NO" dirty="0" err="1"/>
              <a:t>of</a:t>
            </a:r>
            <a:r>
              <a:rPr lang="nb-NO" dirty="0"/>
              <a:t> </a:t>
            </a:r>
            <a:r>
              <a:rPr lang="nb-NO" dirty="0" err="1"/>
              <a:t>what</a:t>
            </a:r>
            <a:r>
              <a:rPr lang="nb-NO" dirty="0"/>
              <a:t> type </a:t>
            </a:r>
            <a:r>
              <a:rPr lang="nb-NO" dirty="0" err="1"/>
              <a:t>of</a:t>
            </a:r>
            <a:r>
              <a:rPr lang="nb-NO" dirty="0"/>
              <a:t> </a:t>
            </a:r>
            <a:r>
              <a:rPr lang="nb-NO" dirty="0" err="1"/>
              <a:t>ads</a:t>
            </a:r>
            <a:r>
              <a:rPr lang="nb-NO" dirty="0"/>
              <a:t> </a:t>
            </a:r>
            <a:r>
              <a:rPr lang="nb-NO" dirty="0" err="1"/>
              <a:t>they</a:t>
            </a:r>
            <a:r>
              <a:rPr lang="nb-NO" dirty="0"/>
              <a:t> like</a:t>
            </a:r>
          </a:p>
        </p:txBody>
      </p:sp>
      <p:sp>
        <p:nvSpPr>
          <p:cNvPr id="4" name="Plassholder for lysbildenummer 3"/>
          <p:cNvSpPr>
            <a:spLocks noGrp="1"/>
          </p:cNvSpPr>
          <p:nvPr>
            <p:ph type="sldNum" sz="quarter" idx="5"/>
          </p:nvPr>
        </p:nvSpPr>
        <p:spPr/>
        <p:txBody>
          <a:bodyPr/>
          <a:lstStyle/>
          <a:p>
            <a:fld id="{93BC63DF-D110-FA42-B0EA-C2D048182BBF}" type="slidenum">
              <a:rPr lang="nb-NO" smtClean="0"/>
              <a:t>20</a:t>
            </a:fld>
            <a:endParaRPr lang="nb-NO"/>
          </a:p>
        </p:txBody>
      </p:sp>
    </p:spTree>
    <p:extLst>
      <p:ext uri="{BB962C8B-B14F-4D97-AF65-F5344CB8AC3E}">
        <p14:creationId xmlns:p14="http://schemas.microsoft.com/office/powerpoint/2010/main" val="2001965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Motivation</a:t>
            </a:r>
            <a:r>
              <a:rPr lang="nb-NO" dirty="0"/>
              <a:t>, </a:t>
            </a:r>
            <a:r>
              <a:rPr lang="nb-NO" dirty="0" err="1"/>
              <a:t>why</a:t>
            </a:r>
            <a:r>
              <a:rPr lang="nb-NO" dirty="0"/>
              <a:t> am i </a:t>
            </a:r>
            <a:r>
              <a:rPr lang="nb-NO" dirty="0" err="1"/>
              <a:t>doing</a:t>
            </a:r>
            <a:r>
              <a:rPr lang="nb-NO" dirty="0"/>
              <a:t> </a:t>
            </a:r>
            <a:r>
              <a:rPr lang="nb-NO"/>
              <a:t>this</a:t>
            </a:r>
            <a:endParaRPr lang="nb-NO" dirty="0"/>
          </a:p>
          <a:p>
            <a:endParaRPr lang="nb-NO" dirty="0"/>
          </a:p>
        </p:txBody>
      </p:sp>
      <p:sp>
        <p:nvSpPr>
          <p:cNvPr id="4" name="Plassholder for lysbildenummer 3"/>
          <p:cNvSpPr>
            <a:spLocks noGrp="1"/>
          </p:cNvSpPr>
          <p:nvPr>
            <p:ph type="sldNum" sz="quarter" idx="5"/>
          </p:nvPr>
        </p:nvSpPr>
        <p:spPr/>
        <p:txBody>
          <a:bodyPr/>
          <a:lstStyle/>
          <a:p>
            <a:fld id="{93BC63DF-D110-FA42-B0EA-C2D048182BBF}" type="slidenum">
              <a:rPr lang="nb-NO" smtClean="0"/>
              <a:t>2</a:t>
            </a:fld>
            <a:endParaRPr lang="nb-NO"/>
          </a:p>
        </p:txBody>
      </p:sp>
    </p:spTree>
    <p:extLst>
      <p:ext uri="{BB962C8B-B14F-4D97-AF65-F5344CB8AC3E}">
        <p14:creationId xmlns:p14="http://schemas.microsoft.com/office/powerpoint/2010/main" val="10846243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Participants</a:t>
            </a:r>
            <a:r>
              <a:rPr lang="nb-NO" dirty="0"/>
              <a:t> from all over Norway</a:t>
            </a:r>
          </a:p>
          <a:p>
            <a:r>
              <a:rPr lang="nb-NO" dirty="0"/>
              <a:t>From Tønsberg in </a:t>
            </a:r>
            <a:r>
              <a:rPr lang="nb-NO" dirty="0" err="1"/>
              <a:t>the</a:t>
            </a:r>
            <a:r>
              <a:rPr lang="nb-NO" dirty="0"/>
              <a:t> South to Tromsø in </a:t>
            </a:r>
            <a:r>
              <a:rPr lang="nb-NO" dirty="0" err="1"/>
              <a:t>the</a:t>
            </a:r>
            <a:r>
              <a:rPr lang="nb-NO" dirty="0"/>
              <a:t> North</a:t>
            </a:r>
          </a:p>
        </p:txBody>
      </p:sp>
      <p:sp>
        <p:nvSpPr>
          <p:cNvPr id="4" name="Plassholder for lysbildenummer 3"/>
          <p:cNvSpPr>
            <a:spLocks noGrp="1"/>
          </p:cNvSpPr>
          <p:nvPr>
            <p:ph type="sldNum" sz="quarter" idx="5"/>
          </p:nvPr>
        </p:nvSpPr>
        <p:spPr/>
        <p:txBody>
          <a:bodyPr/>
          <a:lstStyle/>
          <a:p>
            <a:fld id="{93BC63DF-D110-FA42-B0EA-C2D048182BBF}" type="slidenum">
              <a:rPr lang="nb-NO" smtClean="0"/>
              <a:t>21</a:t>
            </a:fld>
            <a:endParaRPr lang="nb-NO"/>
          </a:p>
        </p:txBody>
      </p:sp>
    </p:spTree>
    <p:extLst>
      <p:ext uri="{BB962C8B-B14F-4D97-AF65-F5344CB8AC3E}">
        <p14:creationId xmlns:p14="http://schemas.microsoft.com/office/powerpoint/2010/main" val="28799462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93BC63DF-D110-FA42-B0EA-C2D048182BBF}" type="slidenum">
              <a:rPr lang="nb-NO" smtClean="0"/>
              <a:t>22</a:t>
            </a:fld>
            <a:endParaRPr lang="nb-NO"/>
          </a:p>
        </p:txBody>
      </p:sp>
    </p:spTree>
    <p:extLst>
      <p:ext uri="{BB962C8B-B14F-4D97-AF65-F5344CB8AC3E}">
        <p14:creationId xmlns:p14="http://schemas.microsoft.com/office/powerpoint/2010/main" val="9568154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Further</a:t>
            </a:r>
            <a:r>
              <a:rPr lang="nb-NO" dirty="0"/>
              <a:t> </a:t>
            </a:r>
            <a:r>
              <a:rPr lang="nb-NO" dirty="0" err="1"/>
              <a:t>on</a:t>
            </a:r>
            <a:r>
              <a:rPr lang="nb-NO" dirty="0"/>
              <a:t> </a:t>
            </a:r>
            <a:r>
              <a:rPr lang="nb-NO" dirty="0" err="1"/>
              <a:t>what</a:t>
            </a:r>
            <a:r>
              <a:rPr lang="nb-NO" dirty="0"/>
              <a:t> </a:t>
            </a:r>
            <a:r>
              <a:rPr lang="nb-NO" dirty="0" err="1"/>
              <a:t>i’ve</a:t>
            </a:r>
            <a:r>
              <a:rPr lang="nb-NO" dirty="0"/>
              <a:t> </a:t>
            </a:r>
            <a:r>
              <a:rPr lang="nb-NO" dirty="0" err="1"/>
              <a:t>seen</a:t>
            </a:r>
            <a:r>
              <a:rPr lang="nb-NO" dirty="0"/>
              <a:t> is </a:t>
            </a:r>
            <a:r>
              <a:rPr lang="nb-NO" dirty="0" err="1"/>
              <a:t>that</a:t>
            </a:r>
            <a:r>
              <a:rPr lang="nb-NO" dirty="0"/>
              <a:t> most </a:t>
            </a:r>
            <a:r>
              <a:rPr lang="nb-NO" dirty="0" err="1"/>
              <a:t>of</a:t>
            </a:r>
            <a:r>
              <a:rPr lang="nb-NO" dirty="0"/>
              <a:t> </a:t>
            </a:r>
            <a:r>
              <a:rPr lang="nb-NO" dirty="0" err="1"/>
              <a:t>the</a:t>
            </a:r>
            <a:r>
              <a:rPr lang="nb-NO" dirty="0"/>
              <a:t> </a:t>
            </a:r>
            <a:r>
              <a:rPr lang="nb-NO" dirty="0" err="1"/>
              <a:t>participants</a:t>
            </a:r>
            <a:r>
              <a:rPr lang="nb-NO" dirty="0"/>
              <a:t> </a:t>
            </a:r>
            <a:r>
              <a:rPr lang="nb-NO" dirty="0" err="1"/>
              <a:t>are</a:t>
            </a:r>
            <a:r>
              <a:rPr lang="nb-NO" dirty="0"/>
              <a:t> men</a:t>
            </a:r>
          </a:p>
        </p:txBody>
      </p:sp>
      <p:sp>
        <p:nvSpPr>
          <p:cNvPr id="4" name="Plassholder for lysbildenummer 3"/>
          <p:cNvSpPr>
            <a:spLocks noGrp="1"/>
          </p:cNvSpPr>
          <p:nvPr>
            <p:ph type="sldNum" sz="quarter" idx="5"/>
          </p:nvPr>
        </p:nvSpPr>
        <p:spPr/>
        <p:txBody>
          <a:bodyPr/>
          <a:lstStyle/>
          <a:p>
            <a:fld id="{93BC63DF-D110-FA42-B0EA-C2D048182BBF}" type="slidenum">
              <a:rPr lang="nb-NO" smtClean="0"/>
              <a:t>23</a:t>
            </a:fld>
            <a:endParaRPr lang="nb-NO"/>
          </a:p>
        </p:txBody>
      </p:sp>
    </p:spTree>
    <p:extLst>
      <p:ext uri="{BB962C8B-B14F-4D97-AF65-F5344CB8AC3E}">
        <p14:creationId xmlns:p14="http://schemas.microsoft.com/office/powerpoint/2010/main" val="31353670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Mostly</a:t>
            </a:r>
            <a:r>
              <a:rPr lang="nb-NO" dirty="0"/>
              <a:t> all </a:t>
            </a:r>
            <a:r>
              <a:rPr lang="nb-NO" dirty="0" err="1"/>
              <a:t>people</a:t>
            </a:r>
            <a:r>
              <a:rPr lang="nb-NO" dirty="0"/>
              <a:t> </a:t>
            </a:r>
            <a:r>
              <a:rPr lang="nb-NO" dirty="0" err="1"/>
              <a:t>find</a:t>
            </a:r>
            <a:r>
              <a:rPr lang="nb-NO" dirty="0"/>
              <a:t> </a:t>
            </a:r>
            <a:r>
              <a:rPr lang="nb-NO" dirty="0" err="1"/>
              <a:t>the</a:t>
            </a:r>
            <a:r>
              <a:rPr lang="nb-NO" dirty="0"/>
              <a:t> </a:t>
            </a:r>
            <a:r>
              <a:rPr lang="nb-NO" dirty="0" err="1"/>
              <a:t>ads</a:t>
            </a:r>
            <a:r>
              <a:rPr lang="nb-NO" dirty="0"/>
              <a:t> </a:t>
            </a:r>
            <a:r>
              <a:rPr lang="nb-NO" dirty="0" err="1"/>
              <a:t>today</a:t>
            </a:r>
            <a:r>
              <a:rPr lang="nb-NO" dirty="0"/>
              <a:t> </a:t>
            </a:r>
            <a:r>
              <a:rPr lang="nb-NO" dirty="0" err="1"/>
              <a:t>irrelvant</a:t>
            </a:r>
            <a:r>
              <a:rPr lang="nb-NO" dirty="0"/>
              <a:t>, and </a:t>
            </a:r>
            <a:r>
              <a:rPr lang="nb-NO" dirty="0" err="1"/>
              <a:t>also</a:t>
            </a:r>
            <a:r>
              <a:rPr lang="nb-NO" dirty="0"/>
              <a:t> </a:t>
            </a:r>
            <a:r>
              <a:rPr lang="nb-NO" dirty="0" err="1"/>
              <a:t>ive</a:t>
            </a:r>
            <a:r>
              <a:rPr lang="nb-NO" dirty="0"/>
              <a:t> </a:t>
            </a:r>
            <a:r>
              <a:rPr lang="nb-NO" dirty="0" err="1"/>
              <a:t>left</a:t>
            </a:r>
            <a:r>
              <a:rPr lang="nb-NO" dirty="0"/>
              <a:t> in </a:t>
            </a:r>
            <a:r>
              <a:rPr lang="nb-NO" dirty="0" err="1"/>
              <a:t>the</a:t>
            </a:r>
            <a:r>
              <a:rPr lang="nb-NO" dirty="0"/>
              <a:t> </a:t>
            </a:r>
            <a:r>
              <a:rPr lang="nb-NO" dirty="0" err="1"/>
              <a:t>opportunity</a:t>
            </a:r>
            <a:r>
              <a:rPr lang="nb-NO" dirty="0"/>
              <a:t> to </a:t>
            </a:r>
            <a:r>
              <a:rPr lang="nb-NO" dirty="0" err="1"/>
              <a:t>leave</a:t>
            </a:r>
            <a:r>
              <a:rPr lang="nb-NO" dirty="0"/>
              <a:t> in </a:t>
            </a:r>
            <a:r>
              <a:rPr lang="nb-NO" dirty="0" err="1"/>
              <a:t>own</a:t>
            </a:r>
            <a:r>
              <a:rPr lang="nb-NO" dirty="0"/>
              <a:t> opinions </a:t>
            </a:r>
            <a:r>
              <a:rPr lang="nb-NO" dirty="0" err="1"/>
              <a:t>such</a:t>
            </a:r>
            <a:r>
              <a:rPr lang="nb-NO" dirty="0"/>
              <a:t> as </a:t>
            </a:r>
            <a:r>
              <a:rPr lang="nb-NO" dirty="0" err="1"/>
              <a:t>the</a:t>
            </a:r>
            <a:r>
              <a:rPr lang="nb-NO" dirty="0"/>
              <a:t> </a:t>
            </a:r>
            <a:r>
              <a:rPr lang="nb-NO" dirty="0" err="1"/>
              <a:t>other</a:t>
            </a:r>
            <a:r>
              <a:rPr lang="nb-NO" dirty="0"/>
              <a:t> </a:t>
            </a:r>
            <a:r>
              <a:rPr lang="nb-NO" dirty="0" err="1"/>
              <a:t>option</a:t>
            </a:r>
            <a:r>
              <a:rPr lang="nb-NO" dirty="0"/>
              <a:t>, and </a:t>
            </a:r>
            <a:r>
              <a:rPr lang="nb-NO" dirty="0" err="1"/>
              <a:t>there</a:t>
            </a:r>
            <a:r>
              <a:rPr lang="nb-NO" dirty="0"/>
              <a:t> </a:t>
            </a:r>
            <a:r>
              <a:rPr lang="nb-NO" dirty="0" err="1"/>
              <a:t>was</a:t>
            </a:r>
            <a:r>
              <a:rPr lang="nb-NO" dirty="0"/>
              <a:t> </a:t>
            </a:r>
            <a:r>
              <a:rPr lang="nb-NO" dirty="0" err="1"/>
              <a:t>one</a:t>
            </a:r>
            <a:r>
              <a:rPr lang="nb-NO" dirty="0"/>
              <a:t> </a:t>
            </a:r>
            <a:r>
              <a:rPr lang="nb-NO" dirty="0" err="1"/>
              <a:t>participant</a:t>
            </a:r>
            <a:r>
              <a:rPr lang="nb-NO" dirty="0"/>
              <a:t> </a:t>
            </a:r>
            <a:r>
              <a:rPr lang="nb-NO" dirty="0" err="1"/>
              <a:t>mention</a:t>
            </a:r>
            <a:r>
              <a:rPr lang="nb-NO" dirty="0"/>
              <a:t> </a:t>
            </a:r>
            <a:r>
              <a:rPr lang="nb-NO" dirty="0" err="1"/>
              <a:t>that</a:t>
            </a:r>
            <a:r>
              <a:rPr lang="nb-NO" dirty="0"/>
              <a:t> </a:t>
            </a:r>
            <a:r>
              <a:rPr lang="nb-NO" dirty="0" err="1"/>
              <a:t>young</a:t>
            </a:r>
            <a:r>
              <a:rPr lang="nb-NO" dirty="0"/>
              <a:t> </a:t>
            </a:r>
            <a:r>
              <a:rPr lang="nb-NO" dirty="0" err="1"/>
              <a:t>people</a:t>
            </a:r>
            <a:r>
              <a:rPr lang="nb-NO" dirty="0"/>
              <a:t> have </a:t>
            </a:r>
            <a:r>
              <a:rPr lang="nb-NO" dirty="0" err="1"/>
              <a:t>developed</a:t>
            </a:r>
            <a:r>
              <a:rPr lang="nb-NO" dirty="0"/>
              <a:t> a sort </a:t>
            </a:r>
            <a:r>
              <a:rPr lang="nb-NO" dirty="0" err="1"/>
              <a:t>of</a:t>
            </a:r>
            <a:r>
              <a:rPr lang="nb-NO" dirty="0"/>
              <a:t> intui9tive filter to </a:t>
            </a:r>
            <a:r>
              <a:rPr lang="nb-NO" dirty="0" err="1"/>
              <a:t>ignore</a:t>
            </a:r>
            <a:r>
              <a:rPr lang="nb-NO" dirty="0"/>
              <a:t> </a:t>
            </a:r>
            <a:r>
              <a:rPr lang="nb-NO" dirty="0" err="1"/>
              <a:t>traditional</a:t>
            </a:r>
            <a:r>
              <a:rPr lang="nb-NO" dirty="0"/>
              <a:t> </a:t>
            </a:r>
            <a:r>
              <a:rPr lang="nb-NO" dirty="0" err="1"/>
              <a:t>ads</a:t>
            </a:r>
            <a:endParaRPr lang="nb-NO" dirty="0"/>
          </a:p>
          <a:p>
            <a:r>
              <a:rPr lang="nb-NO" dirty="0"/>
              <a:t>This is </a:t>
            </a:r>
            <a:r>
              <a:rPr lang="nb-NO" dirty="0" err="1"/>
              <a:t>somehow</a:t>
            </a:r>
            <a:r>
              <a:rPr lang="nb-NO" dirty="0"/>
              <a:t> </a:t>
            </a:r>
            <a:r>
              <a:rPr lang="nb-NO" dirty="0" err="1"/>
              <a:t>what</a:t>
            </a:r>
            <a:r>
              <a:rPr lang="nb-NO" dirty="0"/>
              <a:t> i am </a:t>
            </a:r>
            <a:r>
              <a:rPr lang="nb-NO" dirty="0" err="1"/>
              <a:t>trying</a:t>
            </a:r>
            <a:r>
              <a:rPr lang="nb-NO" dirty="0"/>
              <a:t> to </a:t>
            </a:r>
            <a:r>
              <a:rPr lang="nb-NO" dirty="0" err="1"/>
              <a:t>address</a:t>
            </a:r>
            <a:endParaRPr lang="nb-NO" dirty="0"/>
          </a:p>
        </p:txBody>
      </p:sp>
      <p:sp>
        <p:nvSpPr>
          <p:cNvPr id="4" name="Plassholder for lysbildenummer 3"/>
          <p:cNvSpPr>
            <a:spLocks noGrp="1"/>
          </p:cNvSpPr>
          <p:nvPr>
            <p:ph type="sldNum" sz="quarter" idx="5"/>
          </p:nvPr>
        </p:nvSpPr>
        <p:spPr/>
        <p:txBody>
          <a:bodyPr/>
          <a:lstStyle/>
          <a:p>
            <a:fld id="{93BC63DF-D110-FA42-B0EA-C2D048182BBF}" type="slidenum">
              <a:rPr lang="nb-NO" smtClean="0"/>
              <a:t>24</a:t>
            </a:fld>
            <a:endParaRPr lang="nb-NO"/>
          </a:p>
        </p:txBody>
      </p:sp>
    </p:spTree>
    <p:extLst>
      <p:ext uri="{BB962C8B-B14F-4D97-AF65-F5344CB8AC3E}">
        <p14:creationId xmlns:p14="http://schemas.microsoft.com/office/powerpoint/2010/main" val="15113528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Gambling </a:t>
            </a:r>
            <a:r>
              <a:rPr lang="nb-NO" dirty="0" err="1"/>
              <a:t>addict</a:t>
            </a:r>
            <a:endParaRPr lang="nb-NO" dirty="0"/>
          </a:p>
          <a:p>
            <a:r>
              <a:rPr lang="nb-NO" dirty="0" err="1"/>
              <a:t>Illustrates</a:t>
            </a:r>
            <a:r>
              <a:rPr lang="nb-NO" dirty="0"/>
              <a:t> </a:t>
            </a:r>
            <a:r>
              <a:rPr lang="nb-NO" dirty="0" err="1"/>
              <a:t>the</a:t>
            </a:r>
            <a:r>
              <a:rPr lang="nb-NO" dirty="0"/>
              <a:t> bias </a:t>
            </a:r>
            <a:r>
              <a:rPr lang="nb-NO" dirty="0" err="1"/>
              <a:t>of</a:t>
            </a:r>
            <a:r>
              <a:rPr lang="nb-NO" dirty="0"/>
              <a:t> </a:t>
            </a:r>
            <a:r>
              <a:rPr lang="nb-NO" dirty="0" err="1"/>
              <a:t>advertisement</a:t>
            </a:r>
            <a:endParaRPr lang="nb-NO" dirty="0"/>
          </a:p>
        </p:txBody>
      </p:sp>
      <p:sp>
        <p:nvSpPr>
          <p:cNvPr id="4" name="Plassholder for lysbildenummer 3"/>
          <p:cNvSpPr>
            <a:spLocks noGrp="1"/>
          </p:cNvSpPr>
          <p:nvPr>
            <p:ph type="sldNum" sz="quarter" idx="5"/>
          </p:nvPr>
        </p:nvSpPr>
        <p:spPr/>
        <p:txBody>
          <a:bodyPr/>
          <a:lstStyle/>
          <a:p>
            <a:fld id="{93BC63DF-D110-FA42-B0EA-C2D048182BBF}" type="slidenum">
              <a:rPr lang="nb-NO" smtClean="0"/>
              <a:t>25</a:t>
            </a:fld>
            <a:endParaRPr lang="nb-NO"/>
          </a:p>
        </p:txBody>
      </p:sp>
    </p:spTree>
    <p:extLst>
      <p:ext uri="{BB962C8B-B14F-4D97-AF65-F5344CB8AC3E}">
        <p14:creationId xmlns:p14="http://schemas.microsoft.com/office/powerpoint/2010/main" val="38081171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 </a:t>
            </a:r>
            <a:r>
              <a:rPr lang="nb-NO" dirty="0" err="1"/>
              <a:t>why</a:t>
            </a:r>
            <a:r>
              <a:rPr lang="nb-NO" dirty="0"/>
              <a:t> </a:t>
            </a:r>
            <a:r>
              <a:rPr lang="nb-NO" dirty="0" err="1"/>
              <a:t>did</a:t>
            </a:r>
            <a:r>
              <a:rPr lang="nb-NO" dirty="0"/>
              <a:t> i </a:t>
            </a:r>
            <a:r>
              <a:rPr lang="nb-NO" dirty="0" err="1"/>
              <a:t>collect</a:t>
            </a:r>
            <a:r>
              <a:rPr lang="nb-NO" dirty="0"/>
              <a:t> </a:t>
            </a:r>
            <a:r>
              <a:rPr lang="nb-NO" dirty="0" err="1"/>
              <a:t>information</a:t>
            </a:r>
            <a:r>
              <a:rPr lang="nb-NO" dirty="0"/>
              <a:t> </a:t>
            </a:r>
            <a:r>
              <a:rPr lang="nb-NO" dirty="0" err="1"/>
              <a:t>about</a:t>
            </a:r>
            <a:r>
              <a:rPr lang="nb-NO" dirty="0"/>
              <a:t> </a:t>
            </a:r>
            <a:r>
              <a:rPr lang="nb-NO" dirty="0" err="1"/>
              <a:t>people</a:t>
            </a:r>
            <a:r>
              <a:rPr lang="nb-NO" dirty="0"/>
              <a:t> </a:t>
            </a:r>
            <a:r>
              <a:rPr lang="nb-NO" dirty="0" err="1"/>
              <a:t>preferences</a:t>
            </a:r>
            <a:r>
              <a:rPr lang="nb-NO" dirty="0"/>
              <a:t> as </a:t>
            </a:r>
            <a:r>
              <a:rPr lang="nb-NO" dirty="0" err="1"/>
              <a:t>well</a:t>
            </a:r>
            <a:r>
              <a:rPr lang="nb-NO" dirty="0"/>
              <a:t> as </a:t>
            </a:r>
            <a:r>
              <a:rPr lang="nb-NO" dirty="0" err="1"/>
              <a:t>information</a:t>
            </a:r>
            <a:r>
              <a:rPr lang="nb-NO" dirty="0"/>
              <a:t> </a:t>
            </a:r>
            <a:r>
              <a:rPr lang="nb-NO" dirty="0" err="1"/>
              <a:t>about</a:t>
            </a:r>
            <a:r>
              <a:rPr lang="nb-NO" dirty="0"/>
              <a:t> </a:t>
            </a:r>
            <a:r>
              <a:rPr lang="nb-NO" dirty="0" err="1"/>
              <a:t>themselves</a:t>
            </a:r>
            <a:r>
              <a:rPr lang="nb-NO" dirty="0"/>
              <a:t>? </a:t>
            </a:r>
            <a:r>
              <a:rPr lang="nb-NO" dirty="0" err="1"/>
              <a:t>Because</a:t>
            </a:r>
            <a:r>
              <a:rPr lang="nb-NO" dirty="0"/>
              <a:t> i </a:t>
            </a:r>
            <a:r>
              <a:rPr lang="nb-NO" dirty="0" err="1"/>
              <a:t>wanted</a:t>
            </a:r>
            <a:r>
              <a:rPr lang="nb-NO" dirty="0"/>
              <a:t> to </a:t>
            </a:r>
            <a:r>
              <a:rPr lang="nb-NO" dirty="0" err="1"/>
              <a:t>dig</a:t>
            </a:r>
            <a:r>
              <a:rPr lang="nb-NO" dirty="0"/>
              <a:t> </a:t>
            </a:r>
            <a:r>
              <a:rPr lang="nb-NO" dirty="0" err="1"/>
              <a:t>into</a:t>
            </a:r>
            <a:r>
              <a:rPr lang="nb-NO" dirty="0"/>
              <a:t> </a:t>
            </a:r>
            <a:r>
              <a:rPr lang="nb-NO" dirty="0" err="1"/>
              <a:t>the</a:t>
            </a:r>
            <a:r>
              <a:rPr lang="nb-NO" dirty="0"/>
              <a:t> </a:t>
            </a:r>
            <a:r>
              <a:rPr lang="nb-NO" dirty="0" err="1"/>
              <a:t>differences</a:t>
            </a:r>
            <a:r>
              <a:rPr lang="nb-NO" dirty="0"/>
              <a:t> </a:t>
            </a:r>
            <a:r>
              <a:rPr lang="nb-NO" dirty="0" err="1"/>
              <a:t>between</a:t>
            </a:r>
            <a:r>
              <a:rPr lang="nb-NO" dirty="0"/>
              <a:t> ages and </a:t>
            </a:r>
            <a:r>
              <a:rPr lang="nb-NO" dirty="0" err="1"/>
              <a:t>genders</a:t>
            </a:r>
            <a:r>
              <a:rPr lang="nb-NO" dirty="0"/>
              <a:t> (NEXT SLIDE)</a:t>
            </a:r>
          </a:p>
        </p:txBody>
      </p:sp>
      <p:sp>
        <p:nvSpPr>
          <p:cNvPr id="4" name="Plassholder for lysbildenummer 3"/>
          <p:cNvSpPr>
            <a:spLocks noGrp="1"/>
          </p:cNvSpPr>
          <p:nvPr>
            <p:ph type="sldNum" sz="quarter" idx="5"/>
          </p:nvPr>
        </p:nvSpPr>
        <p:spPr/>
        <p:txBody>
          <a:bodyPr/>
          <a:lstStyle/>
          <a:p>
            <a:fld id="{93BC63DF-D110-FA42-B0EA-C2D048182BBF}" type="slidenum">
              <a:rPr lang="nb-NO" smtClean="0"/>
              <a:t>27</a:t>
            </a:fld>
            <a:endParaRPr lang="nb-NO"/>
          </a:p>
        </p:txBody>
      </p:sp>
    </p:spTree>
    <p:extLst>
      <p:ext uri="{BB962C8B-B14F-4D97-AF65-F5344CB8AC3E}">
        <p14:creationId xmlns:p14="http://schemas.microsoft.com/office/powerpoint/2010/main" val="9010966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 </a:t>
            </a:r>
            <a:r>
              <a:rPr lang="nb-NO" dirty="0" err="1"/>
              <a:t>why</a:t>
            </a:r>
            <a:r>
              <a:rPr lang="nb-NO" dirty="0"/>
              <a:t> </a:t>
            </a:r>
            <a:r>
              <a:rPr lang="nb-NO" dirty="0" err="1"/>
              <a:t>did</a:t>
            </a:r>
            <a:r>
              <a:rPr lang="nb-NO" dirty="0"/>
              <a:t> i </a:t>
            </a:r>
            <a:r>
              <a:rPr lang="nb-NO" dirty="0" err="1"/>
              <a:t>collect</a:t>
            </a:r>
            <a:r>
              <a:rPr lang="nb-NO" dirty="0"/>
              <a:t> </a:t>
            </a:r>
            <a:r>
              <a:rPr lang="nb-NO" dirty="0" err="1"/>
              <a:t>information</a:t>
            </a:r>
            <a:r>
              <a:rPr lang="nb-NO" dirty="0"/>
              <a:t> </a:t>
            </a:r>
            <a:r>
              <a:rPr lang="nb-NO" dirty="0" err="1"/>
              <a:t>about</a:t>
            </a:r>
            <a:r>
              <a:rPr lang="nb-NO" dirty="0"/>
              <a:t> </a:t>
            </a:r>
            <a:r>
              <a:rPr lang="nb-NO" dirty="0" err="1"/>
              <a:t>people</a:t>
            </a:r>
            <a:r>
              <a:rPr lang="nb-NO" dirty="0"/>
              <a:t> </a:t>
            </a:r>
            <a:r>
              <a:rPr lang="nb-NO" dirty="0" err="1"/>
              <a:t>preferences</a:t>
            </a:r>
            <a:r>
              <a:rPr lang="nb-NO" dirty="0"/>
              <a:t> as </a:t>
            </a:r>
            <a:r>
              <a:rPr lang="nb-NO" dirty="0" err="1"/>
              <a:t>well</a:t>
            </a:r>
            <a:r>
              <a:rPr lang="nb-NO" dirty="0"/>
              <a:t> as </a:t>
            </a:r>
            <a:r>
              <a:rPr lang="nb-NO" dirty="0" err="1"/>
              <a:t>information</a:t>
            </a:r>
            <a:r>
              <a:rPr lang="nb-NO" dirty="0"/>
              <a:t> </a:t>
            </a:r>
            <a:r>
              <a:rPr lang="nb-NO" dirty="0" err="1"/>
              <a:t>about</a:t>
            </a:r>
            <a:r>
              <a:rPr lang="nb-NO" dirty="0"/>
              <a:t> </a:t>
            </a:r>
            <a:r>
              <a:rPr lang="nb-NO" dirty="0" err="1"/>
              <a:t>themselves</a:t>
            </a:r>
            <a:r>
              <a:rPr lang="nb-NO" dirty="0"/>
              <a:t>? </a:t>
            </a:r>
            <a:r>
              <a:rPr lang="nb-NO" dirty="0" err="1"/>
              <a:t>Because</a:t>
            </a:r>
            <a:r>
              <a:rPr lang="nb-NO" dirty="0"/>
              <a:t> i </a:t>
            </a:r>
            <a:r>
              <a:rPr lang="nb-NO" dirty="0" err="1"/>
              <a:t>wanted</a:t>
            </a:r>
            <a:r>
              <a:rPr lang="nb-NO" dirty="0"/>
              <a:t> to </a:t>
            </a:r>
            <a:r>
              <a:rPr lang="nb-NO" dirty="0" err="1"/>
              <a:t>dig</a:t>
            </a:r>
            <a:r>
              <a:rPr lang="nb-NO" dirty="0"/>
              <a:t> </a:t>
            </a:r>
            <a:r>
              <a:rPr lang="nb-NO" dirty="0" err="1"/>
              <a:t>into</a:t>
            </a:r>
            <a:r>
              <a:rPr lang="nb-NO" dirty="0"/>
              <a:t> </a:t>
            </a:r>
            <a:r>
              <a:rPr lang="nb-NO" dirty="0" err="1"/>
              <a:t>the</a:t>
            </a:r>
            <a:r>
              <a:rPr lang="nb-NO" dirty="0"/>
              <a:t> </a:t>
            </a:r>
            <a:r>
              <a:rPr lang="nb-NO" dirty="0" err="1"/>
              <a:t>differences</a:t>
            </a:r>
            <a:r>
              <a:rPr lang="nb-NO" dirty="0"/>
              <a:t> </a:t>
            </a:r>
            <a:r>
              <a:rPr lang="nb-NO" dirty="0" err="1"/>
              <a:t>between</a:t>
            </a:r>
            <a:r>
              <a:rPr lang="nb-NO" dirty="0"/>
              <a:t> ages and </a:t>
            </a:r>
            <a:r>
              <a:rPr lang="nb-NO" dirty="0" err="1"/>
              <a:t>genders</a:t>
            </a:r>
            <a:r>
              <a:rPr lang="nb-NO" dirty="0"/>
              <a:t> (NEXT SLIDE)</a:t>
            </a:r>
          </a:p>
        </p:txBody>
      </p:sp>
      <p:sp>
        <p:nvSpPr>
          <p:cNvPr id="4" name="Plassholder for lysbildenummer 3"/>
          <p:cNvSpPr>
            <a:spLocks noGrp="1"/>
          </p:cNvSpPr>
          <p:nvPr>
            <p:ph type="sldNum" sz="quarter" idx="5"/>
          </p:nvPr>
        </p:nvSpPr>
        <p:spPr/>
        <p:txBody>
          <a:bodyPr/>
          <a:lstStyle/>
          <a:p>
            <a:fld id="{93BC63DF-D110-FA42-B0EA-C2D048182BBF}" type="slidenum">
              <a:rPr lang="nb-NO" smtClean="0"/>
              <a:t>28</a:t>
            </a:fld>
            <a:endParaRPr lang="nb-NO"/>
          </a:p>
        </p:txBody>
      </p:sp>
    </p:spTree>
    <p:extLst>
      <p:ext uri="{BB962C8B-B14F-4D97-AF65-F5344CB8AC3E}">
        <p14:creationId xmlns:p14="http://schemas.microsoft.com/office/powerpoint/2010/main" val="22803525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Mostly</a:t>
            </a:r>
            <a:r>
              <a:rPr lang="nb-NO" dirty="0"/>
              <a:t> all </a:t>
            </a:r>
            <a:r>
              <a:rPr lang="nb-NO" dirty="0" err="1"/>
              <a:t>people</a:t>
            </a:r>
            <a:r>
              <a:rPr lang="nb-NO" dirty="0"/>
              <a:t> </a:t>
            </a:r>
            <a:r>
              <a:rPr lang="nb-NO" dirty="0" err="1"/>
              <a:t>find</a:t>
            </a:r>
            <a:r>
              <a:rPr lang="nb-NO" dirty="0"/>
              <a:t> </a:t>
            </a:r>
            <a:r>
              <a:rPr lang="nb-NO" dirty="0" err="1"/>
              <a:t>the</a:t>
            </a:r>
            <a:r>
              <a:rPr lang="nb-NO" dirty="0"/>
              <a:t> </a:t>
            </a:r>
            <a:r>
              <a:rPr lang="nb-NO" dirty="0" err="1"/>
              <a:t>ads</a:t>
            </a:r>
            <a:r>
              <a:rPr lang="nb-NO" dirty="0"/>
              <a:t> </a:t>
            </a:r>
            <a:r>
              <a:rPr lang="nb-NO" dirty="0" err="1"/>
              <a:t>today</a:t>
            </a:r>
            <a:r>
              <a:rPr lang="nb-NO" dirty="0"/>
              <a:t> </a:t>
            </a:r>
            <a:r>
              <a:rPr lang="nb-NO" dirty="0" err="1"/>
              <a:t>irrelvant</a:t>
            </a:r>
            <a:r>
              <a:rPr lang="nb-NO" dirty="0"/>
              <a:t>, and </a:t>
            </a:r>
            <a:r>
              <a:rPr lang="nb-NO" dirty="0" err="1"/>
              <a:t>also</a:t>
            </a:r>
            <a:r>
              <a:rPr lang="nb-NO" dirty="0"/>
              <a:t> </a:t>
            </a:r>
            <a:r>
              <a:rPr lang="nb-NO" dirty="0" err="1"/>
              <a:t>ive</a:t>
            </a:r>
            <a:r>
              <a:rPr lang="nb-NO" dirty="0"/>
              <a:t> </a:t>
            </a:r>
            <a:r>
              <a:rPr lang="nb-NO" dirty="0" err="1"/>
              <a:t>left</a:t>
            </a:r>
            <a:r>
              <a:rPr lang="nb-NO" dirty="0"/>
              <a:t> in </a:t>
            </a:r>
            <a:r>
              <a:rPr lang="nb-NO" dirty="0" err="1"/>
              <a:t>the</a:t>
            </a:r>
            <a:r>
              <a:rPr lang="nb-NO" dirty="0"/>
              <a:t> </a:t>
            </a:r>
            <a:r>
              <a:rPr lang="nb-NO" dirty="0" err="1"/>
              <a:t>opportunity</a:t>
            </a:r>
            <a:r>
              <a:rPr lang="nb-NO" dirty="0"/>
              <a:t> to </a:t>
            </a:r>
            <a:r>
              <a:rPr lang="nb-NO" dirty="0" err="1"/>
              <a:t>leave</a:t>
            </a:r>
            <a:r>
              <a:rPr lang="nb-NO" dirty="0"/>
              <a:t> in </a:t>
            </a:r>
            <a:r>
              <a:rPr lang="nb-NO" dirty="0" err="1"/>
              <a:t>own</a:t>
            </a:r>
            <a:r>
              <a:rPr lang="nb-NO" dirty="0"/>
              <a:t> opinions </a:t>
            </a:r>
            <a:r>
              <a:rPr lang="nb-NO" dirty="0" err="1"/>
              <a:t>such</a:t>
            </a:r>
            <a:r>
              <a:rPr lang="nb-NO" dirty="0"/>
              <a:t> as </a:t>
            </a:r>
            <a:r>
              <a:rPr lang="nb-NO" dirty="0" err="1"/>
              <a:t>the</a:t>
            </a:r>
            <a:r>
              <a:rPr lang="nb-NO" dirty="0"/>
              <a:t> </a:t>
            </a:r>
            <a:r>
              <a:rPr lang="nb-NO" dirty="0" err="1"/>
              <a:t>other</a:t>
            </a:r>
            <a:r>
              <a:rPr lang="nb-NO" dirty="0"/>
              <a:t> </a:t>
            </a:r>
            <a:r>
              <a:rPr lang="nb-NO" dirty="0" err="1"/>
              <a:t>option</a:t>
            </a:r>
            <a:r>
              <a:rPr lang="nb-NO" dirty="0"/>
              <a:t>, and </a:t>
            </a:r>
            <a:r>
              <a:rPr lang="nb-NO" dirty="0" err="1"/>
              <a:t>there</a:t>
            </a:r>
            <a:r>
              <a:rPr lang="nb-NO" dirty="0"/>
              <a:t> </a:t>
            </a:r>
            <a:r>
              <a:rPr lang="nb-NO" dirty="0" err="1"/>
              <a:t>was</a:t>
            </a:r>
            <a:r>
              <a:rPr lang="nb-NO" dirty="0"/>
              <a:t> </a:t>
            </a:r>
            <a:r>
              <a:rPr lang="nb-NO" dirty="0" err="1"/>
              <a:t>one</a:t>
            </a:r>
            <a:r>
              <a:rPr lang="nb-NO" dirty="0"/>
              <a:t> </a:t>
            </a:r>
            <a:r>
              <a:rPr lang="nb-NO" dirty="0" err="1"/>
              <a:t>participant</a:t>
            </a:r>
            <a:r>
              <a:rPr lang="nb-NO" dirty="0"/>
              <a:t> </a:t>
            </a:r>
            <a:r>
              <a:rPr lang="nb-NO" dirty="0" err="1"/>
              <a:t>mention</a:t>
            </a:r>
            <a:r>
              <a:rPr lang="nb-NO" dirty="0"/>
              <a:t> </a:t>
            </a:r>
            <a:r>
              <a:rPr lang="nb-NO" dirty="0" err="1"/>
              <a:t>that</a:t>
            </a:r>
            <a:r>
              <a:rPr lang="nb-NO" dirty="0"/>
              <a:t> </a:t>
            </a:r>
            <a:r>
              <a:rPr lang="nb-NO" dirty="0" err="1"/>
              <a:t>young</a:t>
            </a:r>
            <a:r>
              <a:rPr lang="nb-NO" dirty="0"/>
              <a:t> </a:t>
            </a:r>
            <a:r>
              <a:rPr lang="nb-NO" dirty="0" err="1"/>
              <a:t>people</a:t>
            </a:r>
            <a:r>
              <a:rPr lang="nb-NO" dirty="0"/>
              <a:t> have </a:t>
            </a:r>
            <a:r>
              <a:rPr lang="nb-NO" dirty="0" err="1"/>
              <a:t>developed</a:t>
            </a:r>
            <a:r>
              <a:rPr lang="nb-NO" dirty="0"/>
              <a:t> a sort </a:t>
            </a:r>
            <a:r>
              <a:rPr lang="nb-NO" dirty="0" err="1"/>
              <a:t>of</a:t>
            </a:r>
            <a:r>
              <a:rPr lang="nb-NO" dirty="0"/>
              <a:t> intui9tive filter to </a:t>
            </a:r>
            <a:r>
              <a:rPr lang="nb-NO" dirty="0" err="1"/>
              <a:t>ignore</a:t>
            </a:r>
            <a:r>
              <a:rPr lang="nb-NO" dirty="0"/>
              <a:t> </a:t>
            </a:r>
            <a:r>
              <a:rPr lang="nb-NO" dirty="0" err="1"/>
              <a:t>traditional</a:t>
            </a:r>
            <a:r>
              <a:rPr lang="nb-NO" dirty="0"/>
              <a:t> </a:t>
            </a:r>
            <a:r>
              <a:rPr lang="nb-NO" dirty="0" err="1"/>
              <a:t>ads</a:t>
            </a:r>
            <a:endParaRPr lang="nb-NO" dirty="0"/>
          </a:p>
          <a:p>
            <a:r>
              <a:rPr lang="nb-NO" dirty="0"/>
              <a:t>This is </a:t>
            </a:r>
            <a:r>
              <a:rPr lang="nb-NO" dirty="0" err="1"/>
              <a:t>somehow</a:t>
            </a:r>
            <a:r>
              <a:rPr lang="nb-NO" dirty="0"/>
              <a:t> </a:t>
            </a:r>
            <a:r>
              <a:rPr lang="nb-NO" dirty="0" err="1"/>
              <a:t>what</a:t>
            </a:r>
            <a:r>
              <a:rPr lang="nb-NO" dirty="0"/>
              <a:t> i am </a:t>
            </a:r>
            <a:r>
              <a:rPr lang="nb-NO" dirty="0" err="1"/>
              <a:t>trying</a:t>
            </a:r>
            <a:r>
              <a:rPr lang="nb-NO" dirty="0"/>
              <a:t> to </a:t>
            </a:r>
            <a:r>
              <a:rPr lang="nb-NO" dirty="0" err="1"/>
              <a:t>address</a:t>
            </a:r>
            <a:endParaRPr lang="nb-NO" dirty="0"/>
          </a:p>
        </p:txBody>
      </p:sp>
      <p:sp>
        <p:nvSpPr>
          <p:cNvPr id="4" name="Plassholder for lysbildenummer 3"/>
          <p:cNvSpPr>
            <a:spLocks noGrp="1"/>
          </p:cNvSpPr>
          <p:nvPr>
            <p:ph type="sldNum" sz="quarter" idx="5"/>
          </p:nvPr>
        </p:nvSpPr>
        <p:spPr/>
        <p:txBody>
          <a:bodyPr/>
          <a:lstStyle/>
          <a:p>
            <a:fld id="{93BC63DF-D110-FA42-B0EA-C2D048182BBF}" type="slidenum">
              <a:rPr lang="nb-NO" smtClean="0"/>
              <a:t>29</a:t>
            </a:fld>
            <a:endParaRPr lang="nb-NO"/>
          </a:p>
        </p:txBody>
      </p:sp>
    </p:spTree>
    <p:extLst>
      <p:ext uri="{BB962C8B-B14F-4D97-AF65-F5344CB8AC3E}">
        <p14:creationId xmlns:p14="http://schemas.microsoft.com/office/powerpoint/2010/main" val="17592834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93BC63DF-D110-FA42-B0EA-C2D048182BBF}" type="slidenum">
              <a:rPr lang="nb-NO" smtClean="0"/>
              <a:t>30</a:t>
            </a:fld>
            <a:endParaRPr lang="nb-NO"/>
          </a:p>
        </p:txBody>
      </p:sp>
    </p:spTree>
    <p:extLst>
      <p:ext uri="{BB962C8B-B14F-4D97-AF65-F5344CB8AC3E}">
        <p14:creationId xmlns:p14="http://schemas.microsoft.com/office/powerpoint/2010/main" val="6510645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 </a:t>
            </a:r>
            <a:r>
              <a:rPr lang="nb-NO" dirty="0" err="1"/>
              <a:t>what</a:t>
            </a:r>
            <a:r>
              <a:rPr lang="nb-NO" dirty="0"/>
              <a:t> </a:t>
            </a:r>
            <a:r>
              <a:rPr lang="nb-NO" dirty="0" err="1"/>
              <a:t>i’ve</a:t>
            </a:r>
            <a:r>
              <a:rPr lang="nb-NO" dirty="0"/>
              <a:t> done is </a:t>
            </a:r>
            <a:r>
              <a:rPr lang="nb-NO" dirty="0" err="1"/>
              <a:t>that</a:t>
            </a:r>
            <a:r>
              <a:rPr lang="nb-NO" dirty="0"/>
              <a:t> </a:t>
            </a:r>
            <a:r>
              <a:rPr lang="nb-NO" dirty="0" err="1"/>
              <a:t>i’ve</a:t>
            </a:r>
            <a:r>
              <a:rPr lang="nb-NO" dirty="0"/>
              <a:t> </a:t>
            </a:r>
            <a:r>
              <a:rPr lang="nb-NO" dirty="0" err="1"/>
              <a:t>constructed</a:t>
            </a:r>
            <a:r>
              <a:rPr lang="nb-NO" dirty="0"/>
              <a:t> 4 different </a:t>
            </a:r>
            <a:r>
              <a:rPr lang="nb-NO" dirty="0" err="1"/>
              <a:t>examples</a:t>
            </a:r>
            <a:r>
              <a:rPr lang="nb-NO" dirty="0"/>
              <a:t> </a:t>
            </a:r>
            <a:r>
              <a:rPr lang="nb-NO" dirty="0" err="1"/>
              <a:t>where</a:t>
            </a:r>
            <a:r>
              <a:rPr lang="nb-NO" dirty="0"/>
              <a:t> i show </a:t>
            </a:r>
            <a:r>
              <a:rPr lang="nb-NO" dirty="0" err="1"/>
              <a:t>the</a:t>
            </a:r>
            <a:r>
              <a:rPr lang="nb-NO" dirty="0"/>
              <a:t> same </a:t>
            </a:r>
            <a:r>
              <a:rPr lang="nb-NO" dirty="0" err="1"/>
              <a:t>advertisement</a:t>
            </a:r>
            <a:r>
              <a:rPr lang="nb-NO" dirty="0"/>
              <a:t> </a:t>
            </a:r>
            <a:r>
              <a:rPr lang="nb-NO" dirty="0" err="1"/>
              <a:t>next</a:t>
            </a:r>
            <a:r>
              <a:rPr lang="nb-NO" dirty="0"/>
              <a:t> to </a:t>
            </a:r>
            <a:r>
              <a:rPr lang="nb-NO" dirty="0" err="1"/>
              <a:t>differnt</a:t>
            </a:r>
            <a:r>
              <a:rPr lang="nb-NO" dirty="0"/>
              <a:t> </a:t>
            </a:r>
            <a:r>
              <a:rPr lang="nb-NO" dirty="0" err="1"/>
              <a:t>articles</a:t>
            </a:r>
            <a:r>
              <a:rPr lang="nb-NO" dirty="0"/>
              <a:t> in different </a:t>
            </a:r>
            <a:r>
              <a:rPr lang="nb-NO" dirty="0" err="1"/>
              <a:t>contexts</a:t>
            </a:r>
            <a:endParaRPr lang="nb-NO" dirty="0"/>
          </a:p>
        </p:txBody>
      </p:sp>
      <p:sp>
        <p:nvSpPr>
          <p:cNvPr id="4" name="Plassholder for lysbildenummer 3"/>
          <p:cNvSpPr>
            <a:spLocks noGrp="1"/>
          </p:cNvSpPr>
          <p:nvPr>
            <p:ph type="sldNum" sz="quarter" idx="5"/>
          </p:nvPr>
        </p:nvSpPr>
        <p:spPr/>
        <p:txBody>
          <a:bodyPr/>
          <a:lstStyle/>
          <a:p>
            <a:fld id="{93BC63DF-D110-FA42-B0EA-C2D048182BBF}" type="slidenum">
              <a:rPr lang="nb-NO" smtClean="0"/>
              <a:t>32</a:t>
            </a:fld>
            <a:endParaRPr lang="nb-NO"/>
          </a:p>
        </p:txBody>
      </p:sp>
    </p:spTree>
    <p:extLst>
      <p:ext uri="{BB962C8B-B14F-4D97-AF65-F5344CB8AC3E}">
        <p14:creationId xmlns:p14="http://schemas.microsoft.com/office/powerpoint/2010/main" val="632026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indent="0">
              <a:buFont typeface="Arial" panose="020B0604020202020204" pitchFamily="34" charset="0"/>
              <a:buNone/>
            </a:pPr>
            <a:br>
              <a:rPr lang="en-US" dirty="0"/>
            </a:br>
            <a:r>
              <a:rPr lang="en-US" b="0" i="0" dirty="0">
                <a:solidFill>
                  <a:srgbClr val="374151"/>
                </a:solidFill>
                <a:effectLst/>
                <a:latin typeface="Söhne"/>
              </a:rPr>
              <a:t>Imagine having this button on your computer. I think many have appreciated it.</a:t>
            </a:r>
          </a:p>
          <a:p>
            <a:pPr marL="0" indent="0">
              <a:buFont typeface="Arial" panose="020B0604020202020204" pitchFamily="34" charset="0"/>
              <a:buNone/>
            </a:pPr>
            <a:r>
              <a:rPr lang="en-US" dirty="0"/>
              <a:t>Advertisements has become a multimillion industry for media companies.</a:t>
            </a:r>
          </a:p>
          <a:p>
            <a:pPr marL="0" indent="0">
              <a:buFont typeface="Arial" panose="020B0604020202020204" pitchFamily="34" charset="0"/>
              <a:buNone/>
            </a:pPr>
            <a:r>
              <a:rPr lang="en-US" b="0" i="0" dirty="0">
                <a:solidFill>
                  <a:srgbClr val="374151"/>
                </a:solidFill>
                <a:effectLst/>
                <a:latin typeface="Söhne"/>
              </a:rPr>
              <a:t>The meaning behind this button is one of many reasons that represents the clash between media companies that rely their profit on ads and people feeling bombarded by disruptive and irrelevant ads. </a:t>
            </a:r>
          </a:p>
          <a:p>
            <a:pPr marL="0" indent="0">
              <a:buFont typeface="Arial" panose="020B0604020202020204" pitchFamily="34" charset="0"/>
              <a:buNone/>
            </a:pPr>
            <a:r>
              <a:rPr lang="en-US" b="0" i="0" dirty="0">
                <a:solidFill>
                  <a:srgbClr val="374151"/>
                </a:solidFill>
                <a:effectLst/>
                <a:latin typeface="Söhne"/>
              </a:rPr>
              <a:t>Today, I delve into media analytics I have performed during this master thesis for personalized advertisement, analyzing user behavior within advertisements. </a:t>
            </a:r>
            <a:endParaRPr lang="nb-NO" dirty="0"/>
          </a:p>
        </p:txBody>
      </p:sp>
      <p:sp>
        <p:nvSpPr>
          <p:cNvPr id="4" name="Plassholder for lysbildenummer 3"/>
          <p:cNvSpPr>
            <a:spLocks noGrp="1"/>
          </p:cNvSpPr>
          <p:nvPr>
            <p:ph type="sldNum" sz="quarter" idx="5"/>
          </p:nvPr>
        </p:nvSpPr>
        <p:spPr/>
        <p:txBody>
          <a:bodyPr/>
          <a:lstStyle/>
          <a:p>
            <a:fld id="{93BC63DF-D110-FA42-B0EA-C2D048182BBF}" type="slidenum">
              <a:rPr lang="nb-NO" smtClean="0"/>
              <a:t>3</a:t>
            </a:fld>
            <a:endParaRPr lang="nb-NO"/>
          </a:p>
        </p:txBody>
      </p:sp>
    </p:spTree>
    <p:extLst>
      <p:ext uri="{BB962C8B-B14F-4D97-AF65-F5344CB8AC3E}">
        <p14:creationId xmlns:p14="http://schemas.microsoft.com/office/powerpoint/2010/main" val="38187200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 </a:t>
            </a:r>
            <a:r>
              <a:rPr lang="nb-NO" dirty="0" err="1"/>
              <a:t>what</a:t>
            </a:r>
            <a:r>
              <a:rPr lang="nb-NO" dirty="0"/>
              <a:t> </a:t>
            </a:r>
            <a:r>
              <a:rPr lang="nb-NO" dirty="0" err="1"/>
              <a:t>i’ve</a:t>
            </a:r>
            <a:r>
              <a:rPr lang="nb-NO" dirty="0"/>
              <a:t> done is </a:t>
            </a:r>
            <a:r>
              <a:rPr lang="nb-NO" dirty="0" err="1"/>
              <a:t>that</a:t>
            </a:r>
            <a:r>
              <a:rPr lang="nb-NO" dirty="0"/>
              <a:t> </a:t>
            </a:r>
            <a:r>
              <a:rPr lang="nb-NO" dirty="0" err="1"/>
              <a:t>i’ve</a:t>
            </a:r>
            <a:r>
              <a:rPr lang="nb-NO" dirty="0"/>
              <a:t> </a:t>
            </a:r>
            <a:r>
              <a:rPr lang="nb-NO" dirty="0" err="1"/>
              <a:t>constructed</a:t>
            </a:r>
            <a:r>
              <a:rPr lang="nb-NO" dirty="0"/>
              <a:t> 4 different </a:t>
            </a:r>
            <a:r>
              <a:rPr lang="nb-NO" dirty="0" err="1"/>
              <a:t>examples</a:t>
            </a:r>
            <a:r>
              <a:rPr lang="nb-NO" dirty="0"/>
              <a:t> </a:t>
            </a:r>
            <a:r>
              <a:rPr lang="nb-NO" dirty="0" err="1"/>
              <a:t>where</a:t>
            </a:r>
            <a:r>
              <a:rPr lang="nb-NO" dirty="0"/>
              <a:t> i show </a:t>
            </a:r>
            <a:r>
              <a:rPr lang="nb-NO" dirty="0" err="1"/>
              <a:t>the</a:t>
            </a:r>
            <a:r>
              <a:rPr lang="nb-NO" dirty="0"/>
              <a:t> same </a:t>
            </a:r>
            <a:r>
              <a:rPr lang="nb-NO" dirty="0" err="1"/>
              <a:t>advertisement</a:t>
            </a:r>
            <a:r>
              <a:rPr lang="nb-NO" dirty="0"/>
              <a:t> </a:t>
            </a:r>
            <a:r>
              <a:rPr lang="nb-NO" dirty="0" err="1"/>
              <a:t>next</a:t>
            </a:r>
            <a:r>
              <a:rPr lang="nb-NO" dirty="0"/>
              <a:t> to </a:t>
            </a:r>
            <a:r>
              <a:rPr lang="nb-NO" dirty="0" err="1"/>
              <a:t>differnt</a:t>
            </a:r>
            <a:r>
              <a:rPr lang="nb-NO" dirty="0"/>
              <a:t> </a:t>
            </a:r>
            <a:r>
              <a:rPr lang="nb-NO" dirty="0" err="1"/>
              <a:t>articles</a:t>
            </a:r>
            <a:r>
              <a:rPr lang="nb-NO" dirty="0"/>
              <a:t> in different </a:t>
            </a:r>
            <a:r>
              <a:rPr lang="nb-NO" dirty="0" err="1"/>
              <a:t>contexts</a:t>
            </a:r>
            <a:endParaRPr lang="nb-NO" dirty="0"/>
          </a:p>
        </p:txBody>
      </p:sp>
      <p:sp>
        <p:nvSpPr>
          <p:cNvPr id="4" name="Plassholder for lysbildenummer 3"/>
          <p:cNvSpPr>
            <a:spLocks noGrp="1"/>
          </p:cNvSpPr>
          <p:nvPr>
            <p:ph type="sldNum" sz="quarter" idx="5"/>
          </p:nvPr>
        </p:nvSpPr>
        <p:spPr/>
        <p:txBody>
          <a:bodyPr/>
          <a:lstStyle/>
          <a:p>
            <a:fld id="{93BC63DF-D110-FA42-B0EA-C2D048182BBF}" type="slidenum">
              <a:rPr lang="nb-NO" smtClean="0"/>
              <a:t>33</a:t>
            </a:fld>
            <a:endParaRPr lang="nb-NO"/>
          </a:p>
        </p:txBody>
      </p:sp>
    </p:spTree>
    <p:extLst>
      <p:ext uri="{BB962C8B-B14F-4D97-AF65-F5344CB8AC3E}">
        <p14:creationId xmlns:p14="http://schemas.microsoft.com/office/powerpoint/2010/main" val="13426319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 </a:t>
            </a:r>
            <a:r>
              <a:rPr lang="nb-NO" dirty="0" err="1"/>
              <a:t>what</a:t>
            </a:r>
            <a:r>
              <a:rPr lang="nb-NO" dirty="0"/>
              <a:t> </a:t>
            </a:r>
            <a:r>
              <a:rPr lang="nb-NO" dirty="0" err="1"/>
              <a:t>i’ve</a:t>
            </a:r>
            <a:r>
              <a:rPr lang="nb-NO" dirty="0"/>
              <a:t> done is </a:t>
            </a:r>
            <a:r>
              <a:rPr lang="nb-NO" dirty="0" err="1"/>
              <a:t>that</a:t>
            </a:r>
            <a:r>
              <a:rPr lang="nb-NO" dirty="0"/>
              <a:t> </a:t>
            </a:r>
            <a:r>
              <a:rPr lang="nb-NO" dirty="0" err="1"/>
              <a:t>i’ve</a:t>
            </a:r>
            <a:r>
              <a:rPr lang="nb-NO" dirty="0"/>
              <a:t> </a:t>
            </a:r>
            <a:r>
              <a:rPr lang="nb-NO" dirty="0" err="1"/>
              <a:t>constructed</a:t>
            </a:r>
            <a:r>
              <a:rPr lang="nb-NO" dirty="0"/>
              <a:t> 4 different </a:t>
            </a:r>
            <a:r>
              <a:rPr lang="nb-NO" dirty="0" err="1"/>
              <a:t>examples</a:t>
            </a:r>
            <a:r>
              <a:rPr lang="nb-NO" dirty="0"/>
              <a:t> </a:t>
            </a:r>
            <a:r>
              <a:rPr lang="nb-NO" dirty="0" err="1"/>
              <a:t>where</a:t>
            </a:r>
            <a:r>
              <a:rPr lang="nb-NO" dirty="0"/>
              <a:t> i show </a:t>
            </a:r>
            <a:r>
              <a:rPr lang="nb-NO" dirty="0" err="1"/>
              <a:t>the</a:t>
            </a:r>
            <a:r>
              <a:rPr lang="nb-NO" dirty="0"/>
              <a:t> same </a:t>
            </a:r>
            <a:r>
              <a:rPr lang="nb-NO" dirty="0" err="1"/>
              <a:t>advertisement</a:t>
            </a:r>
            <a:r>
              <a:rPr lang="nb-NO" dirty="0"/>
              <a:t> </a:t>
            </a:r>
            <a:r>
              <a:rPr lang="nb-NO" dirty="0" err="1"/>
              <a:t>next</a:t>
            </a:r>
            <a:r>
              <a:rPr lang="nb-NO" dirty="0"/>
              <a:t> to </a:t>
            </a:r>
            <a:r>
              <a:rPr lang="nb-NO" dirty="0" err="1"/>
              <a:t>differnt</a:t>
            </a:r>
            <a:r>
              <a:rPr lang="nb-NO" dirty="0"/>
              <a:t> </a:t>
            </a:r>
            <a:r>
              <a:rPr lang="nb-NO" dirty="0" err="1"/>
              <a:t>articles</a:t>
            </a:r>
            <a:r>
              <a:rPr lang="nb-NO" dirty="0"/>
              <a:t> in different </a:t>
            </a:r>
            <a:r>
              <a:rPr lang="nb-NO" dirty="0" err="1"/>
              <a:t>contexts</a:t>
            </a:r>
            <a:endParaRPr lang="nb-NO" dirty="0"/>
          </a:p>
        </p:txBody>
      </p:sp>
      <p:sp>
        <p:nvSpPr>
          <p:cNvPr id="4" name="Plassholder for lysbildenummer 3"/>
          <p:cNvSpPr>
            <a:spLocks noGrp="1"/>
          </p:cNvSpPr>
          <p:nvPr>
            <p:ph type="sldNum" sz="quarter" idx="5"/>
          </p:nvPr>
        </p:nvSpPr>
        <p:spPr/>
        <p:txBody>
          <a:bodyPr/>
          <a:lstStyle/>
          <a:p>
            <a:fld id="{93BC63DF-D110-FA42-B0EA-C2D048182BBF}" type="slidenum">
              <a:rPr lang="nb-NO" smtClean="0"/>
              <a:t>34</a:t>
            </a:fld>
            <a:endParaRPr lang="nb-NO"/>
          </a:p>
        </p:txBody>
      </p:sp>
    </p:spTree>
    <p:extLst>
      <p:ext uri="{BB962C8B-B14F-4D97-AF65-F5344CB8AC3E}">
        <p14:creationId xmlns:p14="http://schemas.microsoft.com/office/powerpoint/2010/main" val="36074994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 </a:t>
            </a:r>
            <a:r>
              <a:rPr lang="nb-NO" dirty="0" err="1"/>
              <a:t>what</a:t>
            </a:r>
            <a:r>
              <a:rPr lang="nb-NO" dirty="0"/>
              <a:t> </a:t>
            </a:r>
            <a:r>
              <a:rPr lang="nb-NO" dirty="0" err="1"/>
              <a:t>i’ve</a:t>
            </a:r>
            <a:r>
              <a:rPr lang="nb-NO" dirty="0"/>
              <a:t> done is </a:t>
            </a:r>
            <a:r>
              <a:rPr lang="nb-NO" dirty="0" err="1"/>
              <a:t>that</a:t>
            </a:r>
            <a:r>
              <a:rPr lang="nb-NO" dirty="0"/>
              <a:t> </a:t>
            </a:r>
            <a:r>
              <a:rPr lang="nb-NO" dirty="0" err="1"/>
              <a:t>i’ve</a:t>
            </a:r>
            <a:r>
              <a:rPr lang="nb-NO" dirty="0"/>
              <a:t> </a:t>
            </a:r>
            <a:r>
              <a:rPr lang="nb-NO" dirty="0" err="1"/>
              <a:t>constructed</a:t>
            </a:r>
            <a:r>
              <a:rPr lang="nb-NO" dirty="0"/>
              <a:t> 4 different </a:t>
            </a:r>
            <a:r>
              <a:rPr lang="nb-NO" dirty="0" err="1"/>
              <a:t>examples</a:t>
            </a:r>
            <a:r>
              <a:rPr lang="nb-NO" dirty="0"/>
              <a:t> </a:t>
            </a:r>
            <a:r>
              <a:rPr lang="nb-NO" dirty="0" err="1"/>
              <a:t>where</a:t>
            </a:r>
            <a:r>
              <a:rPr lang="nb-NO" dirty="0"/>
              <a:t> i show </a:t>
            </a:r>
            <a:r>
              <a:rPr lang="nb-NO" dirty="0" err="1"/>
              <a:t>the</a:t>
            </a:r>
            <a:r>
              <a:rPr lang="nb-NO" dirty="0"/>
              <a:t> same </a:t>
            </a:r>
            <a:r>
              <a:rPr lang="nb-NO" dirty="0" err="1"/>
              <a:t>advertisement</a:t>
            </a:r>
            <a:r>
              <a:rPr lang="nb-NO" dirty="0"/>
              <a:t> </a:t>
            </a:r>
            <a:r>
              <a:rPr lang="nb-NO" dirty="0" err="1"/>
              <a:t>next</a:t>
            </a:r>
            <a:r>
              <a:rPr lang="nb-NO" dirty="0"/>
              <a:t> to </a:t>
            </a:r>
            <a:r>
              <a:rPr lang="nb-NO" dirty="0" err="1"/>
              <a:t>differnt</a:t>
            </a:r>
            <a:r>
              <a:rPr lang="nb-NO" dirty="0"/>
              <a:t> </a:t>
            </a:r>
            <a:r>
              <a:rPr lang="nb-NO" dirty="0" err="1"/>
              <a:t>articles</a:t>
            </a:r>
            <a:r>
              <a:rPr lang="nb-NO" dirty="0"/>
              <a:t> in different </a:t>
            </a:r>
            <a:r>
              <a:rPr lang="nb-NO" dirty="0" err="1"/>
              <a:t>contexts</a:t>
            </a:r>
            <a:endParaRPr lang="nb-NO" dirty="0"/>
          </a:p>
        </p:txBody>
      </p:sp>
      <p:sp>
        <p:nvSpPr>
          <p:cNvPr id="4" name="Plassholder for lysbildenummer 3"/>
          <p:cNvSpPr>
            <a:spLocks noGrp="1"/>
          </p:cNvSpPr>
          <p:nvPr>
            <p:ph type="sldNum" sz="quarter" idx="5"/>
          </p:nvPr>
        </p:nvSpPr>
        <p:spPr/>
        <p:txBody>
          <a:bodyPr/>
          <a:lstStyle/>
          <a:p>
            <a:fld id="{93BC63DF-D110-FA42-B0EA-C2D048182BBF}" type="slidenum">
              <a:rPr lang="nb-NO" smtClean="0"/>
              <a:t>35</a:t>
            </a:fld>
            <a:endParaRPr lang="nb-NO"/>
          </a:p>
        </p:txBody>
      </p:sp>
    </p:spTree>
    <p:extLst>
      <p:ext uri="{BB962C8B-B14F-4D97-AF65-F5344CB8AC3E}">
        <p14:creationId xmlns:p14="http://schemas.microsoft.com/office/powerpoint/2010/main" val="8667924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 </a:t>
            </a:r>
            <a:r>
              <a:rPr lang="nb-NO" dirty="0" err="1"/>
              <a:t>what</a:t>
            </a:r>
            <a:r>
              <a:rPr lang="nb-NO" dirty="0"/>
              <a:t> </a:t>
            </a:r>
            <a:r>
              <a:rPr lang="nb-NO" dirty="0" err="1"/>
              <a:t>i’ve</a:t>
            </a:r>
            <a:r>
              <a:rPr lang="nb-NO" dirty="0"/>
              <a:t> done is </a:t>
            </a:r>
            <a:r>
              <a:rPr lang="nb-NO" dirty="0" err="1"/>
              <a:t>that</a:t>
            </a:r>
            <a:r>
              <a:rPr lang="nb-NO" dirty="0"/>
              <a:t> </a:t>
            </a:r>
            <a:r>
              <a:rPr lang="nb-NO" dirty="0" err="1"/>
              <a:t>i’ve</a:t>
            </a:r>
            <a:r>
              <a:rPr lang="nb-NO" dirty="0"/>
              <a:t> </a:t>
            </a:r>
            <a:r>
              <a:rPr lang="nb-NO" dirty="0" err="1"/>
              <a:t>constructed</a:t>
            </a:r>
            <a:r>
              <a:rPr lang="nb-NO" dirty="0"/>
              <a:t> 4 different </a:t>
            </a:r>
            <a:r>
              <a:rPr lang="nb-NO" dirty="0" err="1"/>
              <a:t>examples</a:t>
            </a:r>
            <a:r>
              <a:rPr lang="nb-NO" dirty="0"/>
              <a:t> </a:t>
            </a:r>
            <a:r>
              <a:rPr lang="nb-NO" dirty="0" err="1"/>
              <a:t>where</a:t>
            </a:r>
            <a:r>
              <a:rPr lang="nb-NO" dirty="0"/>
              <a:t> i show </a:t>
            </a:r>
            <a:r>
              <a:rPr lang="nb-NO" dirty="0" err="1"/>
              <a:t>the</a:t>
            </a:r>
            <a:r>
              <a:rPr lang="nb-NO" dirty="0"/>
              <a:t> same </a:t>
            </a:r>
            <a:r>
              <a:rPr lang="nb-NO" dirty="0" err="1"/>
              <a:t>advertisement</a:t>
            </a:r>
            <a:r>
              <a:rPr lang="nb-NO" dirty="0"/>
              <a:t> </a:t>
            </a:r>
            <a:r>
              <a:rPr lang="nb-NO" dirty="0" err="1"/>
              <a:t>next</a:t>
            </a:r>
            <a:r>
              <a:rPr lang="nb-NO" dirty="0"/>
              <a:t> to </a:t>
            </a:r>
            <a:r>
              <a:rPr lang="nb-NO" dirty="0" err="1"/>
              <a:t>differnt</a:t>
            </a:r>
            <a:r>
              <a:rPr lang="nb-NO" dirty="0"/>
              <a:t> </a:t>
            </a:r>
            <a:r>
              <a:rPr lang="nb-NO" dirty="0" err="1"/>
              <a:t>articles</a:t>
            </a:r>
            <a:r>
              <a:rPr lang="nb-NO" dirty="0"/>
              <a:t> in different </a:t>
            </a:r>
            <a:r>
              <a:rPr lang="nb-NO" dirty="0" err="1"/>
              <a:t>contexts</a:t>
            </a:r>
            <a:endParaRPr lang="nb-NO" dirty="0"/>
          </a:p>
        </p:txBody>
      </p:sp>
      <p:sp>
        <p:nvSpPr>
          <p:cNvPr id="4" name="Plassholder for lysbildenummer 3"/>
          <p:cNvSpPr>
            <a:spLocks noGrp="1"/>
          </p:cNvSpPr>
          <p:nvPr>
            <p:ph type="sldNum" sz="quarter" idx="5"/>
          </p:nvPr>
        </p:nvSpPr>
        <p:spPr/>
        <p:txBody>
          <a:bodyPr/>
          <a:lstStyle/>
          <a:p>
            <a:fld id="{93BC63DF-D110-FA42-B0EA-C2D048182BBF}" type="slidenum">
              <a:rPr lang="nb-NO" smtClean="0"/>
              <a:t>36</a:t>
            </a:fld>
            <a:endParaRPr lang="nb-NO"/>
          </a:p>
        </p:txBody>
      </p:sp>
    </p:spTree>
    <p:extLst>
      <p:ext uri="{BB962C8B-B14F-4D97-AF65-F5344CB8AC3E}">
        <p14:creationId xmlns:p14="http://schemas.microsoft.com/office/powerpoint/2010/main" val="23011940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 </a:t>
            </a:r>
            <a:r>
              <a:rPr lang="nb-NO" dirty="0" err="1"/>
              <a:t>what</a:t>
            </a:r>
            <a:r>
              <a:rPr lang="nb-NO" dirty="0"/>
              <a:t> </a:t>
            </a:r>
            <a:r>
              <a:rPr lang="nb-NO" dirty="0" err="1"/>
              <a:t>i’ve</a:t>
            </a:r>
            <a:r>
              <a:rPr lang="nb-NO" dirty="0"/>
              <a:t> done is </a:t>
            </a:r>
            <a:r>
              <a:rPr lang="nb-NO" dirty="0" err="1"/>
              <a:t>that</a:t>
            </a:r>
            <a:r>
              <a:rPr lang="nb-NO" dirty="0"/>
              <a:t> </a:t>
            </a:r>
            <a:r>
              <a:rPr lang="nb-NO" dirty="0" err="1"/>
              <a:t>i’ve</a:t>
            </a:r>
            <a:r>
              <a:rPr lang="nb-NO" dirty="0"/>
              <a:t> </a:t>
            </a:r>
            <a:r>
              <a:rPr lang="nb-NO" dirty="0" err="1"/>
              <a:t>constructed</a:t>
            </a:r>
            <a:r>
              <a:rPr lang="nb-NO" dirty="0"/>
              <a:t> 4 different </a:t>
            </a:r>
            <a:r>
              <a:rPr lang="nb-NO" dirty="0" err="1"/>
              <a:t>examples</a:t>
            </a:r>
            <a:r>
              <a:rPr lang="nb-NO" dirty="0"/>
              <a:t> </a:t>
            </a:r>
            <a:r>
              <a:rPr lang="nb-NO" dirty="0" err="1"/>
              <a:t>where</a:t>
            </a:r>
            <a:r>
              <a:rPr lang="nb-NO" dirty="0"/>
              <a:t> i show </a:t>
            </a:r>
            <a:r>
              <a:rPr lang="nb-NO" dirty="0" err="1"/>
              <a:t>the</a:t>
            </a:r>
            <a:r>
              <a:rPr lang="nb-NO" dirty="0"/>
              <a:t> same </a:t>
            </a:r>
            <a:r>
              <a:rPr lang="nb-NO" dirty="0" err="1"/>
              <a:t>advertisement</a:t>
            </a:r>
            <a:r>
              <a:rPr lang="nb-NO" dirty="0"/>
              <a:t> </a:t>
            </a:r>
            <a:r>
              <a:rPr lang="nb-NO" dirty="0" err="1"/>
              <a:t>next</a:t>
            </a:r>
            <a:r>
              <a:rPr lang="nb-NO" dirty="0"/>
              <a:t> to </a:t>
            </a:r>
            <a:r>
              <a:rPr lang="nb-NO" dirty="0" err="1"/>
              <a:t>differnt</a:t>
            </a:r>
            <a:r>
              <a:rPr lang="nb-NO" dirty="0"/>
              <a:t> </a:t>
            </a:r>
            <a:r>
              <a:rPr lang="nb-NO" dirty="0" err="1"/>
              <a:t>articles</a:t>
            </a:r>
            <a:r>
              <a:rPr lang="nb-NO" dirty="0"/>
              <a:t> in different </a:t>
            </a:r>
            <a:r>
              <a:rPr lang="nb-NO" dirty="0" err="1"/>
              <a:t>contexts</a:t>
            </a:r>
            <a:endParaRPr lang="nb-NO" dirty="0"/>
          </a:p>
        </p:txBody>
      </p:sp>
      <p:sp>
        <p:nvSpPr>
          <p:cNvPr id="4" name="Plassholder for lysbildenummer 3"/>
          <p:cNvSpPr>
            <a:spLocks noGrp="1"/>
          </p:cNvSpPr>
          <p:nvPr>
            <p:ph type="sldNum" sz="quarter" idx="5"/>
          </p:nvPr>
        </p:nvSpPr>
        <p:spPr/>
        <p:txBody>
          <a:bodyPr/>
          <a:lstStyle/>
          <a:p>
            <a:fld id="{93BC63DF-D110-FA42-B0EA-C2D048182BBF}" type="slidenum">
              <a:rPr lang="nb-NO" smtClean="0"/>
              <a:t>37</a:t>
            </a:fld>
            <a:endParaRPr lang="nb-NO"/>
          </a:p>
        </p:txBody>
      </p:sp>
    </p:spTree>
    <p:extLst>
      <p:ext uri="{BB962C8B-B14F-4D97-AF65-F5344CB8AC3E}">
        <p14:creationId xmlns:p14="http://schemas.microsoft.com/office/powerpoint/2010/main" val="91791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 </a:t>
            </a:r>
            <a:r>
              <a:rPr lang="nb-NO" dirty="0" err="1"/>
              <a:t>what</a:t>
            </a:r>
            <a:r>
              <a:rPr lang="nb-NO" dirty="0"/>
              <a:t> </a:t>
            </a:r>
            <a:r>
              <a:rPr lang="nb-NO" dirty="0" err="1"/>
              <a:t>i’ve</a:t>
            </a:r>
            <a:r>
              <a:rPr lang="nb-NO" dirty="0"/>
              <a:t> done is </a:t>
            </a:r>
            <a:r>
              <a:rPr lang="nb-NO" dirty="0" err="1"/>
              <a:t>that</a:t>
            </a:r>
            <a:r>
              <a:rPr lang="nb-NO" dirty="0"/>
              <a:t> </a:t>
            </a:r>
            <a:r>
              <a:rPr lang="nb-NO" dirty="0" err="1"/>
              <a:t>i’ve</a:t>
            </a:r>
            <a:r>
              <a:rPr lang="nb-NO" dirty="0"/>
              <a:t> </a:t>
            </a:r>
            <a:r>
              <a:rPr lang="nb-NO" dirty="0" err="1"/>
              <a:t>constructed</a:t>
            </a:r>
            <a:r>
              <a:rPr lang="nb-NO" dirty="0"/>
              <a:t> 4 different </a:t>
            </a:r>
            <a:r>
              <a:rPr lang="nb-NO" dirty="0" err="1"/>
              <a:t>examples</a:t>
            </a:r>
            <a:r>
              <a:rPr lang="nb-NO" dirty="0"/>
              <a:t> </a:t>
            </a:r>
            <a:r>
              <a:rPr lang="nb-NO" dirty="0" err="1"/>
              <a:t>where</a:t>
            </a:r>
            <a:r>
              <a:rPr lang="nb-NO" dirty="0"/>
              <a:t> i show </a:t>
            </a:r>
            <a:r>
              <a:rPr lang="nb-NO" dirty="0" err="1"/>
              <a:t>the</a:t>
            </a:r>
            <a:r>
              <a:rPr lang="nb-NO" dirty="0"/>
              <a:t> same </a:t>
            </a:r>
            <a:r>
              <a:rPr lang="nb-NO" dirty="0" err="1"/>
              <a:t>advertisement</a:t>
            </a:r>
            <a:r>
              <a:rPr lang="nb-NO" dirty="0"/>
              <a:t> </a:t>
            </a:r>
            <a:r>
              <a:rPr lang="nb-NO" dirty="0" err="1"/>
              <a:t>next</a:t>
            </a:r>
            <a:r>
              <a:rPr lang="nb-NO" dirty="0"/>
              <a:t> to </a:t>
            </a:r>
            <a:r>
              <a:rPr lang="nb-NO" dirty="0" err="1"/>
              <a:t>differnt</a:t>
            </a:r>
            <a:r>
              <a:rPr lang="nb-NO" dirty="0"/>
              <a:t> </a:t>
            </a:r>
            <a:r>
              <a:rPr lang="nb-NO" dirty="0" err="1"/>
              <a:t>articles</a:t>
            </a:r>
            <a:r>
              <a:rPr lang="nb-NO" dirty="0"/>
              <a:t> in different </a:t>
            </a:r>
            <a:r>
              <a:rPr lang="nb-NO" dirty="0" err="1"/>
              <a:t>contexts</a:t>
            </a:r>
            <a:endParaRPr lang="nb-NO" dirty="0"/>
          </a:p>
        </p:txBody>
      </p:sp>
      <p:sp>
        <p:nvSpPr>
          <p:cNvPr id="4" name="Plassholder for lysbildenummer 3"/>
          <p:cNvSpPr>
            <a:spLocks noGrp="1"/>
          </p:cNvSpPr>
          <p:nvPr>
            <p:ph type="sldNum" sz="quarter" idx="5"/>
          </p:nvPr>
        </p:nvSpPr>
        <p:spPr/>
        <p:txBody>
          <a:bodyPr/>
          <a:lstStyle/>
          <a:p>
            <a:fld id="{93BC63DF-D110-FA42-B0EA-C2D048182BBF}" type="slidenum">
              <a:rPr lang="nb-NO" smtClean="0"/>
              <a:t>38</a:t>
            </a:fld>
            <a:endParaRPr lang="nb-NO"/>
          </a:p>
        </p:txBody>
      </p:sp>
    </p:spTree>
    <p:extLst>
      <p:ext uri="{BB962C8B-B14F-4D97-AF65-F5344CB8AC3E}">
        <p14:creationId xmlns:p14="http://schemas.microsoft.com/office/powerpoint/2010/main" val="17785555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 </a:t>
            </a:r>
            <a:r>
              <a:rPr lang="nb-NO" dirty="0" err="1"/>
              <a:t>what</a:t>
            </a:r>
            <a:r>
              <a:rPr lang="nb-NO" dirty="0"/>
              <a:t> </a:t>
            </a:r>
            <a:r>
              <a:rPr lang="nb-NO" dirty="0" err="1"/>
              <a:t>i’ve</a:t>
            </a:r>
            <a:r>
              <a:rPr lang="nb-NO" dirty="0"/>
              <a:t> done is </a:t>
            </a:r>
            <a:r>
              <a:rPr lang="nb-NO" dirty="0" err="1"/>
              <a:t>that</a:t>
            </a:r>
            <a:r>
              <a:rPr lang="nb-NO" dirty="0"/>
              <a:t> </a:t>
            </a:r>
            <a:r>
              <a:rPr lang="nb-NO" dirty="0" err="1"/>
              <a:t>i’ve</a:t>
            </a:r>
            <a:r>
              <a:rPr lang="nb-NO" dirty="0"/>
              <a:t> </a:t>
            </a:r>
            <a:r>
              <a:rPr lang="nb-NO" dirty="0" err="1"/>
              <a:t>constructed</a:t>
            </a:r>
            <a:r>
              <a:rPr lang="nb-NO" dirty="0"/>
              <a:t> 4 different </a:t>
            </a:r>
            <a:r>
              <a:rPr lang="nb-NO" dirty="0" err="1"/>
              <a:t>examples</a:t>
            </a:r>
            <a:r>
              <a:rPr lang="nb-NO" dirty="0"/>
              <a:t> </a:t>
            </a:r>
            <a:r>
              <a:rPr lang="nb-NO" dirty="0" err="1"/>
              <a:t>where</a:t>
            </a:r>
            <a:r>
              <a:rPr lang="nb-NO" dirty="0"/>
              <a:t> i show </a:t>
            </a:r>
            <a:r>
              <a:rPr lang="nb-NO" dirty="0" err="1"/>
              <a:t>the</a:t>
            </a:r>
            <a:r>
              <a:rPr lang="nb-NO" dirty="0"/>
              <a:t> same </a:t>
            </a:r>
            <a:r>
              <a:rPr lang="nb-NO" dirty="0" err="1"/>
              <a:t>advertisement</a:t>
            </a:r>
            <a:r>
              <a:rPr lang="nb-NO" dirty="0"/>
              <a:t> </a:t>
            </a:r>
            <a:r>
              <a:rPr lang="nb-NO" dirty="0" err="1"/>
              <a:t>next</a:t>
            </a:r>
            <a:r>
              <a:rPr lang="nb-NO" dirty="0"/>
              <a:t> to </a:t>
            </a:r>
            <a:r>
              <a:rPr lang="nb-NO" dirty="0" err="1"/>
              <a:t>differnt</a:t>
            </a:r>
            <a:r>
              <a:rPr lang="nb-NO" dirty="0"/>
              <a:t> </a:t>
            </a:r>
            <a:r>
              <a:rPr lang="nb-NO" dirty="0" err="1"/>
              <a:t>articles</a:t>
            </a:r>
            <a:r>
              <a:rPr lang="nb-NO" dirty="0"/>
              <a:t> in different </a:t>
            </a:r>
            <a:r>
              <a:rPr lang="nb-NO" dirty="0" err="1"/>
              <a:t>contexts</a:t>
            </a:r>
            <a:endParaRPr lang="nb-NO" dirty="0"/>
          </a:p>
        </p:txBody>
      </p:sp>
      <p:sp>
        <p:nvSpPr>
          <p:cNvPr id="4" name="Plassholder for lysbildenummer 3"/>
          <p:cNvSpPr>
            <a:spLocks noGrp="1"/>
          </p:cNvSpPr>
          <p:nvPr>
            <p:ph type="sldNum" sz="quarter" idx="5"/>
          </p:nvPr>
        </p:nvSpPr>
        <p:spPr/>
        <p:txBody>
          <a:bodyPr/>
          <a:lstStyle/>
          <a:p>
            <a:fld id="{93BC63DF-D110-FA42-B0EA-C2D048182BBF}" type="slidenum">
              <a:rPr lang="nb-NO" smtClean="0"/>
              <a:t>39</a:t>
            </a:fld>
            <a:endParaRPr lang="nb-NO"/>
          </a:p>
        </p:txBody>
      </p:sp>
    </p:spTree>
    <p:extLst>
      <p:ext uri="{BB962C8B-B14F-4D97-AF65-F5344CB8AC3E}">
        <p14:creationId xmlns:p14="http://schemas.microsoft.com/office/powerpoint/2010/main" val="34287478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 </a:t>
            </a:r>
            <a:r>
              <a:rPr lang="nb-NO" dirty="0" err="1"/>
              <a:t>what</a:t>
            </a:r>
            <a:r>
              <a:rPr lang="nb-NO" dirty="0"/>
              <a:t> </a:t>
            </a:r>
            <a:r>
              <a:rPr lang="nb-NO" dirty="0" err="1"/>
              <a:t>i’ve</a:t>
            </a:r>
            <a:r>
              <a:rPr lang="nb-NO" dirty="0"/>
              <a:t> done is </a:t>
            </a:r>
            <a:r>
              <a:rPr lang="nb-NO" dirty="0" err="1"/>
              <a:t>that</a:t>
            </a:r>
            <a:r>
              <a:rPr lang="nb-NO" dirty="0"/>
              <a:t> </a:t>
            </a:r>
            <a:r>
              <a:rPr lang="nb-NO" dirty="0" err="1"/>
              <a:t>i’ve</a:t>
            </a:r>
            <a:r>
              <a:rPr lang="nb-NO" dirty="0"/>
              <a:t> </a:t>
            </a:r>
            <a:r>
              <a:rPr lang="nb-NO" dirty="0" err="1"/>
              <a:t>constructed</a:t>
            </a:r>
            <a:r>
              <a:rPr lang="nb-NO" dirty="0"/>
              <a:t> 4 different </a:t>
            </a:r>
            <a:r>
              <a:rPr lang="nb-NO" dirty="0" err="1"/>
              <a:t>examples</a:t>
            </a:r>
            <a:r>
              <a:rPr lang="nb-NO" dirty="0"/>
              <a:t> </a:t>
            </a:r>
            <a:r>
              <a:rPr lang="nb-NO" dirty="0" err="1"/>
              <a:t>where</a:t>
            </a:r>
            <a:r>
              <a:rPr lang="nb-NO" dirty="0"/>
              <a:t> i show </a:t>
            </a:r>
            <a:r>
              <a:rPr lang="nb-NO" dirty="0" err="1"/>
              <a:t>the</a:t>
            </a:r>
            <a:r>
              <a:rPr lang="nb-NO" dirty="0"/>
              <a:t> same </a:t>
            </a:r>
            <a:r>
              <a:rPr lang="nb-NO" dirty="0" err="1"/>
              <a:t>advertisement</a:t>
            </a:r>
            <a:r>
              <a:rPr lang="nb-NO" dirty="0"/>
              <a:t> </a:t>
            </a:r>
            <a:r>
              <a:rPr lang="nb-NO" dirty="0" err="1"/>
              <a:t>next</a:t>
            </a:r>
            <a:r>
              <a:rPr lang="nb-NO" dirty="0"/>
              <a:t> to </a:t>
            </a:r>
            <a:r>
              <a:rPr lang="nb-NO" dirty="0" err="1"/>
              <a:t>differnt</a:t>
            </a:r>
            <a:r>
              <a:rPr lang="nb-NO" dirty="0"/>
              <a:t> </a:t>
            </a:r>
            <a:r>
              <a:rPr lang="nb-NO" dirty="0" err="1"/>
              <a:t>articles</a:t>
            </a:r>
            <a:r>
              <a:rPr lang="nb-NO" dirty="0"/>
              <a:t> in different </a:t>
            </a:r>
            <a:r>
              <a:rPr lang="nb-NO" dirty="0" err="1"/>
              <a:t>contexts</a:t>
            </a:r>
            <a:endParaRPr lang="nb-NO" dirty="0"/>
          </a:p>
        </p:txBody>
      </p:sp>
      <p:sp>
        <p:nvSpPr>
          <p:cNvPr id="4" name="Plassholder for lysbildenummer 3"/>
          <p:cNvSpPr>
            <a:spLocks noGrp="1"/>
          </p:cNvSpPr>
          <p:nvPr>
            <p:ph type="sldNum" sz="quarter" idx="5"/>
          </p:nvPr>
        </p:nvSpPr>
        <p:spPr/>
        <p:txBody>
          <a:bodyPr/>
          <a:lstStyle/>
          <a:p>
            <a:fld id="{93BC63DF-D110-FA42-B0EA-C2D048182BBF}" type="slidenum">
              <a:rPr lang="nb-NO" smtClean="0"/>
              <a:t>40</a:t>
            </a:fld>
            <a:endParaRPr lang="nb-NO"/>
          </a:p>
        </p:txBody>
      </p:sp>
    </p:spTree>
    <p:extLst>
      <p:ext uri="{BB962C8B-B14F-4D97-AF65-F5344CB8AC3E}">
        <p14:creationId xmlns:p14="http://schemas.microsoft.com/office/powerpoint/2010/main" val="26149217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 </a:t>
            </a:r>
            <a:r>
              <a:rPr lang="nb-NO" dirty="0" err="1"/>
              <a:t>what</a:t>
            </a:r>
            <a:r>
              <a:rPr lang="nb-NO" dirty="0"/>
              <a:t> </a:t>
            </a:r>
            <a:r>
              <a:rPr lang="nb-NO" dirty="0" err="1"/>
              <a:t>i’ve</a:t>
            </a:r>
            <a:r>
              <a:rPr lang="nb-NO" dirty="0"/>
              <a:t> done is </a:t>
            </a:r>
            <a:r>
              <a:rPr lang="nb-NO" dirty="0" err="1"/>
              <a:t>that</a:t>
            </a:r>
            <a:r>
              <a:rPr lang="nb-NO" dirty="0"/>
              <a:t> </a:t>
            </a:r>
            <a:r>
              <a:rPr lang="nb-NO" dirty="0" err="1"/>
              <a:t>i’ve</a:t>
            </a:r>
            <a:r>
              <a:rPr lang="nb-NO" dirty="0"/>
              <a:t> </a:t>
            </a:r>
            <a:r>
              <a:rPr lang="nb-NO" dirty="0" err="1"/>
              <a:t>constructed</a:t>
            </a:r>
            <a:r>
              <a:rPr lang="nb-NO" dirty="0"/>
              <a:t> 4 different </a:t>
            </a:r>
            <a:r>
              <a:rPr lang="nb-NO" dirty="0" err="1"/>
              <a:t>examples</a:t>
            </a:r>
            <a:r>
              <a:rPr lang="nb-NO" dirty="0"/>
              <a:t> </a:t>
            </a:r>
            <a:r>
              <a:rPr lang="nb-NO" dirty="0" err="1"/>
              <a:t>where</a:t>
            </a:r>
            <a:r>
              <a:rPr lang="nb-NO" dirty="0"/>
              <a:t> i show </a:t>
            </a:r>
            <a:r>
              <a:rPr lang="nb-NO" dirty="0" err="1"/>
              <a:t>the</a:t>
            </a:r>
            <a:r>
              <a:rPr lang="nb-NO" dirty="0"/>
              <a:t> same </a:t>
            </a:r>
            <a:r>
              <a:rPr lang="nb-NO" dirty="0" err="1"/>
              <a:t>advertisement</a:t>
            </a:r>
            <a:r>
              <a:rPr lang="nb-NO" dirty="0"/>
              <a:t> </a:t>
            </a:r>
            <a:r>
              <a:rPr lang="nb-NO" dirty="0" err="1"/>
              <a:t>next</a:t>
            </a:r>
            <a:r>
              <a:rPr lang="nb-NO" dirty="0"/>
              <a:t> to </a:t>
            </a:r>
            <a:r>
              <a:rPr lang="nb-NO" dirty="0" err="1"/>
              <a:t>differnt</a:t>
            </a:r>
            <a:r>
              <a:rPr lang="nb-NO" dirty="0"/>
              <a:t> </a:t>
            </a:r>
            <a:r>
              <a:rPr lang="nb-NO" dirty="0" err="1"/>
              <a:t>articles</a:t>
            </a:r>
            <a:r>
              <a:rPr lang="nb-NO" dirty="0"/>
              <a:t> in different </a:t>
            </a:r>
            <a:r>
              <a:rPr lang="nb-NO" dirty="0" err="1"/>
              <a:t>contexts</a:t>
            </a:r>
            <a:endParaRPr lang="nb-NO" dirty="0"/>
          </a:p>
        </p:txBody>
      </p:sp>
      <p:sp>
        <p:nvSpPr>
          <p:cNvPr id="4" name="Plassholder for lysbildenummer 3"/>
          <p:cNvSpPr>
            <a:spLocks noGrp="1"/>
          </p:cNvSpPr>
          <p:nvPr>
            <p:ph type="sldNum" sz="quarter" idx="5"/>
          </p:nvPr>
        </p:nvSpPr>
        <p:spPr/>
        <p:txBody>
          <a:bodyPr/>
          <a:lstStyle/>
          <a:p>
            <a:fld id="{93BC63DF-D110-FA42-B0EA-C2D048182BBF}" type="slidenum">
              <a:rPr lang="nb-NO" smtClean="0"/>
              <a:t>41</a:t>
            </a:fld>
            <a:endParaRPr lang="nb-NO"/>
          </a:p>
        </p:txBody>
      </p:sp>
    </p:spTree>
    <p:extLst>
      <p:ext uri="{BB962C8B-B14F-4D97-AF65-F5344CB8AC3E}">
        <p14:creationId xmlns:p14="http://schemas.microsoft.com/office/powerpoint/2010/main" val="7790877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 </a:t>
            </a:r>
            <a:r>
              <a:rPr lang="nb-NO" dirty="0" err="1"/>
              <a:t>what</a:t>
            </a:r>
            <a:r>
              <a:rPr lang="nb-NO" dirty="0"/>
              <a:t> </a:t>
            </a:r>
            <a:r>
              <a:rPr lang="nb-NO" dirty="0" err="1"/>
              <a:t>i’ve</a:t>
            </a:r>
            <a:r>
              <a:rPr lang="nb-NO" dirty="0"/>
              <a:t> done is </a:t>
            </a:r>
            <a:r>
              <a:rPr lang="nb-NO" dirty="0" err="1"/>
              <a:t>that</a:t>
            </a:r>
            <a:r>
              <a:rPr lang="nb-NO" dirty="0"/>
              <a:t> </a:t>
            </a:r>
            <a:r>
              <a:rPr lang="nb-NO" dirty="0" err="1"/>
              <a:t>i’ve</a:t>
            </a:r>
            <a:r>
              <a:rPr lang="nb-NO" dirty="0"/>
              <a:t> </a:t>
            </a:r>
            <a:r>
              <a:rPr lang="nb-NO" dirty="0" err="1"/>
              <a:t>constructed</a:t>
            </a:r>
            <a:r>
              <a:rPr lang="nb-NO" dirty="0"/>
              <a:t> 4 different </a:t>
            </a:r>
            <a:r>
              <a:rPr lang="nb-NO" dirty="0" err="1"/>
              <a:t>examples</a:t>
            </a:r>
            <a:r>
              <a:rPr lang="nb-NO" dirty="0"/>
              <a:t> </a:t>
            </a:r>
            <a:r>
              <a:rPr lang="nb-NO" dirty="0" err="1"/>
              <a:t>where</a:t>
            </a:r>
            <a:r>
              <a:rPr lang="nb-NO" dirty="0"/>
              <a:t> i show </a:t>
            </a:r>
            <a:r>
              <a:rPr lang="nb-NO" dirty="0" err="1"/>
              <a:t>the</a:t>
            </a:r>
            <a:r>
              <a:rPr lang="nb-NO" dirty="0"/>
              <a:t> same </a:t>
            </a:r>
            <a:r>
              <a:rPr lang="nb-NO" dirty="0" err="1"/>
              <a:t>advertisement</a:t>
            </a:r>
            <a:r>
              <a:rPr lang="nb-NO" dirty="0"/>
              <a:t> </a:t>
            </a:r>
            <a:r>
              <a:rPr lang="nb-NO" dirty="0" err="1"/>
              <a:t>next</a:t>
            </a:r>
            <a:r>
              <a:rPr lang="nb-NO" dirty="0"/>
              <a:t> to </a:t>
            </a:r>
            <a:r>
              <a:rPr lang="nb-NO" dirty="0" err="1"/>
              <a:t>differnt</a:t>
            </a:r>
            <a:r>
              <a:rPr lang="nb-NO" dirty="0"/>
              <a:t> </a:t>
            </a:r>
            <a:r>
              <a:rPr lang="nb-NO" dirty="0" err="1"/>
              <a:t>articles</a:t>
            </a:r>
            <a:r>
              <a:rPr lang="nb-NO" dirty="0"/>
              <a:t> in different </a:t>
            </a:r>
            <a:r>
              <a:rPr lang="nb-NO" dirty="0" err="1"/>
              <a:t>contexts</a:t>
            </a:r>
            <a:endParaRPr lang="nb-NO" dirty="0"/>
          </a:p>
        </p:txBody>
      </p:sp>
      <p:sp>
        <p:nvSpPr>
          <p:cNvPr id="4" name="Plassholder for lysbildenummer 3"/>
          <p:cNvSpPr>
            <a:spLocks noGrp="1"/>
          </p:cNvSpPr>
          <p:nvPr>
            <p:ph type="sldNum" sz="quarter" idx="5"/>
          </p:nvPr>
        </p:nvSpPr>
        <p:spPr/>
        <p:txBody>
          <a:bodyPr/>
          <a:lstStyle/>
          <a:p>
            <a:fld id="{93BC63DF-D110-FA42-B0EA-C2D048182BBF}" type="slidenum">
              <a:rPr lang="nb-NO" smtClean="0"/>
              <a:t>42</a:t>
            </a:fld>
            <a:endParaRPr lang="nb-NO"/>
          </a:p>
        </p:txBody>
      </p:sp>
    </p:spTree>
    <p:extLst>
      <p:ext uri="{BB962C8B-B14F-4D97-AF65-F5344CB8AC3E}">
        <p14:creationId xmlns:p14="http://schemas.microsoft.com/office/powerpoint/2010/main" val="2251285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This leads to </a:t>
            </a:r>
            <a:r>
              <a:rPr lang="nb-NO" dirty="0" err="1"/>
              <a:t>the</a:t>
            </a:r>
            <a:r>
              <a:rPr lang="nb-NO" dirty="0"/>
              <a:t> master </a:t>
            </a:r>
            <a:r>
              <a:rPr lang="nb-NO" dirty="0" err="1"/>
              <a:t>thesis</a:t>
            </a:r>
            <a:r>
              <a:rPr lang="nb-NO" dirty="0"/>
              <a:t> i have done</a:t>
            </a:r>
          </a:p>
        </p:txBody>
      </p:sp>
      <p:sp>
        <p:nvSpPr>
          <p:cNvPr id="4" name="Plassholder for lysbildenummer 3"/>
          <p:cNvSpPr>
            <a:spLocks noGrp="1"/>
          </p:cNvSpPr>
          <p:nvPr>
            <p:ph type="sldNum" sz="quarter" idx="5"/>
          </p:nvPr>
        </p:nvSpPr>
        <p:spPr/>
        <p:txBody>
          <a:bodyPr/>
          <a:lstStyle/>
          <a:p>
            <a:fld id="{93BC63DF-D110-FA42-B0EA-C2D048182BBF}" type="slidenum">
              <a:rPr lang="nb-NO" smtClean="0"/>
              <a:t>4</a:t>
            </a:fld>
            <a:endParaRPr lang="nb-NO"/>
          </a:p>
        </p:txBody>
      </p:sp>
    </p:spTree>
    <p:extLst>
      <p:ext uri="{BB962C8B-B14F-4D97-AF65-F5344CB8AC3E}">
        <p14:creationId xmlns:p14="http://schemas.microsoft.com/office/powerpoint/2010/main" val="6321311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Fiks </a:t>
            </a:r>
            <a:r>
              <a:rPr lang="nb-NO" dirty="0" err="1"/>
              <a:t>syntax</a:t>
            </a:r>
            <a:endParaRPr lang="nb-NO" dirty="0"/>
          </a:p>
        </p:txBody>
      </p:sp>
      <p:sp>
        <p:nvSpPr>
          <p:cNvPr id="4" name="Plassholder for lysbildenummer 3"/>
          <p:cNvSpPr>
            <a:spLocks noGrp="1"/>
          </p:cNvSpPr>
          <p:nvPr>
            <p:ph type="sldNum" sz="quarter" idx="5"/>
          </p:nvPr>
        </p:nvSpPr>
        <p:spPr/>
        <p:txBody>
          <a:bodyPr/>
          <a:lstStyle/>
          <a:p>
            <a:fld id="{93BC63DF-D110-FA42-B0EA-C2D048182BBF}" type="slidenum">
              <a:rPr lang="nb-NO" smtClean="0"/>
              <a:t>43</a:t>
            </a:fld>
            <a:endParaRPr lang="nb-NO"/>
          </a:p>
        </p:txBody>
      </p:sp>
    </p:spTree>
    <p:extLst>
      <p:ext uri="{BB962C8B-B14F-4D97-AF65-F5344CB8AC3E}">
        <p14:creationId xmlns:p14="http://schemas.microsoft.com/office/powerpoint/2010/main" val="11516174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Fiks </a:t>
            </a:r>
            <a:r>
              <a:rPr lang="nb-NO" dirty="0" err="1"/>
              <a:t>syntax</a:t>
            </a:r>
            <a:endParaRPr lang="nb-NO" dirty="0"/>
          </a:p>
        </p:txBody>
      </p:sp>
      <p:sp>
        <p:nvSpPr>
          <p:cNvPr id="4" name="Plassholder for lysbildenummer 3"/>
          <p:cNvSpPr>
            <a:spLocks noGrp="1"/>
          </p:cNvSpPr>
          <p:nvPr>
            <p:ph type="sldNum" sz="quarter" idx="5"/>
          </p:nvPr>
        </p:nvSpPr>
        <p:spPr/>
        <p:txBody>
          <a:bodyPr/>
          <a:lstStyle/>
          <a:p>
            <a:fld id="{93BC63DF-D110-FA42-B0EA-C2D048182BBF}" type="slidenum">
              <a:rPr lang="nb-NO" smtClean="0"/>
              <a:t>44</a:t>
            </a:fld>
            <a:endParaRPr lang="nb-NO"/>
          </a:p>
        </p:txBody>
      </p:sp>
    </p:spTree>
    <p:extLst>
      <p:ext uri="{BB962C8B-B14F-4D97-AF65-F5344CB8AC3E}">
        <p14:creationId xmlns:p14="http://schemas.microsoft.com/office/powerpoint/2010/main" val="3856174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This leads to my master </a:t>
            </a:r>
            <a:r>
              <a:rPr lang="nb-NO" dirty="0" err="1"/>
              <a:t>thesis</a:t>
            </a:r>
            <a:r>
              <a:rPr lang="nb-NO" dirty="0"/>
              <a:t>, </a:t>
            </a:r>
            <a:r>
              <a:rPr lang="nb-NO" dirty="0" err="1"/>
              <a:t>where</a:t>
            </a:r>
            <a:r>
              <a:rPr lang="nb-NO" dirty="0"/>
              <a:t> </a:t>
            </a:r>
            <a:r>
              <a:rPr lang="nb-NO" dirty="0" err="1"/>
              <a:t>this</a:t>
            </a:r>
            <a:r>
              <a:rPr lang="nb-NO" dirty="0"/>
              <a:t> is </a:t>
            </a:r>
            <a:r>
              <a:rPr lang="nb-NO" dirty="0" err="1"/>
              <a:t>some</a:t>
            </a:r>
            <a:r>
              <a:rPr lang="nb-NO" dirty="0"/>
              <a:t> </a:t>
            </a:r>
            <a:r>
              <a:rPr lang="nb-NO" dirty="0" err="1"/>
              <a:t>of</a:t>
            </a:r>
            <a:r>
              <a:rPr lang="nb-NO" dirty="0"/>
              <a:t> </a:t>
            </a:r>
            <a:r>
              <a:rPr lang="nb-NO" dirty="0" err="1"/>
              <a:t>the</a:t>
            </a:r>
            <a:r>
              <a:rPr lang="nb-NO" dirty="0"/>
              <a:t> problem i </a:t>
            </a:r>
            <a:r>
              <a:rPr lang="nb-NO" dirty="0" err="1"/>
              <a:t>will</a:t>
            </a:r>
            <a:r>
              <a:rPr lang="nb-NO" dirty="0"/>
              <a:t> </a:t>
            </a:r>
            <a:r>
              <a:rPr lang="nb-NO" dirty="0" err="1"/>
              <a:t>investigate</a:t>
            </a:r>
            <a:endParaRPr lang="nb-NO" dirty="0"/>
          </a:p>
          <a:p>
            <a:r>
              <a:rPr lang="nb-NO" dirty="0"/>
              <a:t>With </a:t>
            </a:r>
            <a:r>
              <a:rPr lang="nb-NO" dirty="0" err="1"/>
              <a:t>help</a:t>
            </a:r>
            <a:r>
              <a:rPr lang="nb-NO" dirty="0"/>
              <a:t> from my supervisors, Mehdi and Igor from </a:t>
            </a:r>
            <a:r>
              <a:rPr lang="nb-NO" dirty="0" err="1"/>
              <a:t>Amedia</a:t>
            </a:r>
            <a:r>
              <a:rPr lang="nb-NO" dirty="0"/>
              <a:t>, i am </a:t>
            </a:r>
            <a:r>
              <a:rPr lang="nb-NO" dirty="0" err="1"/>
              <a:t>writing</a:t>
            </a:r>
            <a:r>
              <a:rPr lang="nb-NO" dirty="0"/>
              <a:t> my master </a:t>
            </a:r>
            <a:r>
              <a:rPr lang="nb-NO" dirty="0" err="1"/>
              <a:t>thesis</a:t>
            </a:r>
            <a:r>
              <a:rPr lang="nb-NO" dirty="0"/>
              <a:t> </a:t>
            </a:r>
            <a:r>
              <a:rPr lang="nb-NO" dirty="0" err="1"/>
              <a:t>with</a:t>
            </a:r>
            <a:r>
              <a:rPr lang="nb-NO" dirty="0"/>
              <a:t> </a:t>
            </a:r>
            <a:r>
              <a:rPr lang="nb-NO" dirty="0" err="1"/>
              <a:t>focus</a:t>
            </a:r>
            <a:r>
              <a:rPr lang="nb-NO" dirty="0"/>
              <a:t> </a:t>
            </a:r>
            <a:r>
              <a:rPr lang="nb-NO" dirty="0" err="1"/>
              <a:t>on</a:t>
            </a:r>
            <a:r>
              <a:rPr lang="nb-NO" dirty="0"/>
              <a:t> </a:t>
            </a:r>
            <a:r>
              <a:rPr lang="nb-NO" dirty="0" err="1"/>
              <a:t>this</a:t>
            </a:r>
            <a:endParaRPr lang="nb-NO" dirty="0"/>
          </a:p>
          <a:p>
            <a:r>
              <a:rPr lang="nb-NO" dirty="0" err="1"/>
              <a:t>I’ve</a:t>
            </a:r>
            <a:r>
              <a:rPr lang="nb-NO" dirty="0"/>
              <a:t> </a:t>
            </a:r>
            <a:r>
              <a:rPr lang="nb-NO" dirty="0" err="1"/>
              <a:t>got</a:t>
            </a:r>
            <a:r>
              <a:rPr lang="nb-NO" dirty="0"/>
              <a:t> a </a:t>
            </a:r>
            <a:r>
              <a:rPr lang="nb-NO" dirty="0" err="1"/>
              <a:t>dataset</a:t>
            </a:r>
            <a:r>
              <a:rPr lang="nb-NO" dirty="0"/>
              <a:t> from Igor and </a:t>
            </a:r>
            <a:r>
              <a:rPr lang="nb-NO" dirty="0" err="1"/>
              <a:t>Amedia</a:t>
            </a:r>
            <a:r>
              <a:rPr lang="nb-NO" dirty="0"/>
              <a:t> </a:t>
            </a:r>
            <a:r>
              <a:rPr lang="nb-NO" dirty="0" err="1"/>
              <a:t>that</a:t>
            </a:r>
            <a:r>
              <a:rPr lang="nb-NO" dirty="0"/>
              <a:t> </a:t>
            </a:r>
            <a:r>
              <a:rPr lang="nb-NO" dirty="0" err="1"/>
              <a:t>contains</a:t>
            </a:r>
            <a:r>
              <a:rPr lang="nb-NO" dirty="0"/>
              <a:t> data </a:t>
            </a:r>
            <a:r>
              <a:rPr lang="nb-NO" dirty="0" err="1"/>
              <a:t>about</a:t>
            </a:r>
            <a:r>
              <a:rPr lang="nb-NO" dirty="0"/>
              <a:t> </a:t>
            </a:r>
            <a:r>
              <a:rPr lang="nb-NO" dirty="0" err="1"/>
              <a:t>ads</a:t>
            </a:r>
            <a:r>
              <a:rPr lang="nb-NO" dirty="0"/>
              <a:t> in </a:t>
            </a:r>
            <a:r>
              <a:rPr lang="nb-NO" dirty="0" err="1"/>
              <a:t>news</a:t>
            </a:r>
            <a:r>
              <a:rPr lang="nb-NO" dirty="0"/>
              <a:t> </a:t>
            </a:r>
            <a:r>
              <a:rPr lang="nb-NO" dirty="0" err="1"/>
              <a:t>article</a:t>
            </a:r>
            <a:r>
              <a:rPr lang="nb-NO" dirty="0"/>
              <a:t>. </a:t>
            </a:r>
          </a:p>
          <a:p>
            <a:r>
              <a:rPr lang="nb-NO" dirty="0" err="1"/>
              <a:t>Through</a:t>
            </a:r>
            <a:r>
              <a:rPr lang="nb-NO" dirty="0"/>
              <a:t> </a:t>
            </a:r>
            <a:r>
              <a:rPr lang="nb-NO" dirty="0" err="1"/>
              <a:t>this</a:t>
            </a:r>
            <a:r>
              <a:rPr lang="nb-NO" dirty="0"/>
              <a:t> </a:t>
            </a:r>
            <a:r>
              <a:rPr lang="nb-NO" dirty="0" err="1"/>
              <a:t>dataset</a:t>
            </a:r>
            <a:r>
              <a:rPr lang="nb-NO" dirty="0"/>
              <a:t> </a:t>
            </a:r>
            <a:r>
              <a:rPr lang="nb-NO" dirty="0" err="1"/>
              <a:t>i’ve</a:t>
            </a:r>
            <a:r>
              <a:rPr lang="nb-NO" dirty="0"/>
              <a:t> </a:t>
            </a:r>
            <a:r>
              <a:rPr lang="nb-NO" dirty="0" err="1"/>
              <a:t>been</a:t>
            </a:r>
            <a:r>
              <a:rPr lang="nb-NO" dirty="0"/>
              <a:t> </a:t>
            </a:r>
            <a:r>
              <a:rPr lang="nb-NO" dirty="0" err="1"/>
              <a:t>able</a:t>
            </a:r>
            <a:r>
              <a:rPr lang="nb-NO" dirty="0"/>
              <a:t> to do </a:t>
            </a:r>
            <a:r>
              <a:rPr lang="nb-NO" dirty="0" err="1"/>
              <a:t>analysis</a:t>
            </a:r>
            <a:r>
              <a:rPr lang="nb-NO" dirty="0"/>
              <a:t> </a:t>
            </a:r>
            <a:r>
              <a:rPr lang="nb-NO" dirty="0" err="1"/>
              <a:t>that</a:t>
            </a:r>
            <a:r>
              <a:rPr lang="nb-NO" dirty="0"/>
              <a:t> adresses CTR, and </a:t>
            </a:r>
            <a:r>
              <a:rPr lang="nb-NO" dirty="0" err="1"/>
              <a:t>further</a:t>
            </a:r>
            <a:r>
              <a:rPr lang="nb-NO" dirty="0"/>
              <a:t> be </a:t>
            </a:r>
            <a:r>
              <a:rPr lang="nb-NO" dirty="0" err="1"/>
              <a:t>able</a:t>
            </a:r>
            <a:r>
              <a:rPr lang="nb-NO" dirty="0"/>
              <a:t> to </a:t>
            </a:r>
            <a:r>
              <a:rPr lang="nb-NO" dirty="0" err="1"/>
              <a:t>check</a:t>
            </a:r>
            <a:r>
              <a:rPr lang="nb-NO" dirty="0"/>
              <a:t> </a:t>
            </a:r>
            <a:r>
              <a:rPr lang="nb-NO" dirty="0" err="1"/>
              <a:t>whether</a:t>
            </a:r>
            <a:r>
              <a:rPr lang="nb-NO" dirty="0"/>
              <a:t> </a:t>
            </a:r>
            <a:r>
              <a:rPr lang="nb-NO" dirty="0" err="1"/>
              <a:t>articels</a:t>
            </a:r>
            <a:endParaRPr lang="nb-NO" dirty="0"/>
          </a:p>
          <a:p>
            <a:r>
              <a:rPr lang="nb-NO" dirty="0"/>
              <a:t>Are relevant or not – as </a:t>
            </a:r>
            <a:r>
              <a:rPr lang="nb-NO" dirty="0" err="1"/>
              <a:t>we</a:t>
            </a:r>
            <a:r>
              <a:rPr lang="nb-NO" dirty="0"/>
              <a:t> </a:t>
            </a:r>
            <a:r>
              <a:rPr lang="nb-NO" dirty="0" err="1"/>
              <a:t>can</a:t>
            </a:r>
            <a:r>
              <a:rPr lang="nb-NO" dirty="0"/>
              <a:t> </a:t>
            </a:r>
            <a:r>
              <a:rPr lang="nb-NO" dirty="0" err="1"/>
              <a:t>see</a:t>
            </a:r>
            <a:r>
              <a:rPr lang="nb-NO" dirty="0"/>
              <a:t> </a:t>
            </a:r>
            <a:r>
              <a:rPr lang="nb-NO" dirty="0" err="1"/>
              <a:t>on</a:t>
            </a:r>
            <a:r>
              <a:rPr lang="nb-NO" dirty="0"/>
              <a:t> </a:t>
            </a:r>
            <a:r>
              <a:rPr lang="nb-NO" dirty="0" err="1"/>
              <a:t>the</a:t>
            </a:r>
            <a:r>
              <a:rPr lang="nb-NO" dirty="0"/>
              <a:t> </a:t>
            </a:r>
            <a:r>
              <a:rPr lang="nb-NO" dirty="0" err="1"/>
              <a:t>picture</a:t>
            </a:r>
            <a:r>
              <a:rPr lang="nb-NO" dirty="0"/>
              <a:t> </a:t>
            </a:r>
            <a:r>
              <a:rPr lang="nb-NO" dirty="0" err="1"/>
              <a:t>on</a:t>
            </a:r>
            <a:r>
              <a:rPr lang="nb-NO" dirty="0"/>
              <a:t> </a:t>
            </a:r>
            <a:r>
              <a:rPr lang="nb-NO" dirty="0" err="1"/>
              <a:t>the</a:t>
            </a:r>
            <a:r>
              <a:rPr lang="nb-NO" dirty="0"/>
              <a:t> right hand side </a:t>
            </a:r>
            <a:r>
              <a:rPr lang="nb-NO" dirty="0" err="1"/>
              <a:t>here</a:t>
            </a:r>
            <a:r>
              <a:rPr lang="nb-NO" dirty="0"/>
              <a:t>, </a:t>
            </a:r>
            <a:r>
              <a:rPr lang="nb-NO" dirty="0" err="1"/>
              <a:t>that</a:t>
            </a:r>
            <a:r>
              <a:rPr lang="nb-NO" dirty="0"/>
              <a:t> is </a:t>
            </a:r>
            <a:r>
              <a:rPr lang="nb-NO" dirty="0" err="1"/>
              <a:t>one</a:t>
            </a:r>
            <a:r>
              <a:rPr lang="nb-NO" dirty="0"/>
              <a:t> </a:t>
            </a:r>
            <a:r>
              <a:rPr lang="nb-NO" dirty="0" err="1"/>
              <a:t>of</a:t>
            </a:r>
            <a:r>
              <a:rPr lang="nb-NO" dirty="0"/>
              <a:t> </a:t>
            </a:r>
            <a:r>
              <a:rPr lang="nb-NO" dirty="0" err="1"/>
              <a:t>the</a:t>
            </a:r>
            <a:r>
              <a:rPr lang="nb-NO" dirty="0"/>
              <a:t> </a:t>
            </a:r>
            <a:r>
              <a:rPr lang="nb-NO" dirty="0" err="1"/>
              <a:t>main</a:t>
            </a:r>
            <a:r>
              <a:rPr lang="nb-NO" dirty="0"/>
              <a:t> </a:t>
            </a:r>
            <a:r>
              <a:rPr lang="nb-NO" dirty="0" err="1"/>
              <a:t>reasons</a:t>
            </a:r>
            <a:r>
              <a:rPr lang="nb-NO" dirty="0"/>
              <a:t> </a:t>
            </a:r>
            <a:r>
              <a:rPr lang="nb-NO" dirty="0" err="1"/>
              <a:t>people</a:t>
            </a:r>
            <a:r>
              <a:rPr lang="nb-NO" dirty="0"/>
              <a:t> dont </a:t>
            </a:r>
            <a:r>
              <a:rPr lang="nb-NO" dirty="0" err="1"/>
              <a:t>click</a:t>
            </a:r>
            <a:r>
              <a:rPr lang="nb-NO" dirty="0"/>
              <a:t> </a:t>
            </a:r>
            <a:r>
              <a:rPr lang="nb-NO" dirty="0" err="1"/>
              <a:t>ads</a:t>
            </a:r>
            <a:r>
              <a:rPr lang="nb-NO" dirty="0"/>
              <a:t>. The </a:t>
            </a:r>
            <a:r>
              <a:rPr lang="nb-NO" dirty="0" err="1"/>
              <a:t>question</a:t>
            </a:r>
            <a:r>
              <a:rPr lang="nb-NO" dirty="0"/>
              <a:t> is, </a:t>
            </a:r>
            <a:r>
              <a:rPr lang="nb-NO" dirty="0" err="1"/>
              <a:t>can</a:t>
            </a:r>
            <a:r>
              <a:rPr lang="nb-NO" dirty="0"/>
              <a:t> </a:t>
            </a:r>
            <a:r>
              <a:rPr lang="nb-NO" dirty="0" err="1"/>
              <a:t>we</a:t>
            </a:r>
            <a:r>
              <a:rPr lang="nb-NO" dirty="0"/>
              <a:t> make </a:t>
            </a:r>
            <a:r>
              <a:rPr lang="nb-NO" dirty="0" err="1"/>
              <a:t>them</a:t>
            </a:r>
            <a:r>
              <a:rPr lang="nb-NO" dirty="0"/>
              <a:t> more </a:t>
            </a:r>
            <a:r>
              <a:rPr lang="nb-NO" dirty="0" err="1"/>
              <a:t>contextualized</a:t>
            </a:r>
            <a:r>
              <a:rPr lang="nb-NO" dirty="0"/>
              <a:t>?</a:t>
            </a:r>
          </a:p>
          <a:p>
            <a:endParaRPr lang="nb-NO" dirty="0"/>
          </a:p>
          <a:p>
            <a:endParaRPr lang="nb-NO" dirty="0"/>
          </a:p>
          <a:p>
            <a:r>
              <a:rPr lang="nb-NO" dirty="0"/>
              <a:t>Block </a:t>
            </a:r>
            <a:r>
              <a:rPr lang="nb-NO" dirty="0" err="1"/>
              <a:t>ads</a:t>
            </a:r>
            <a:r>
              <a:rPr lang="nb-NO" dirty="0"/>
              <a:t> </a:t>
            </a:r>
            <a:r>
              <a:rPr lang="nb-NO" dirty="0" err="1"/>
              <a:t>afterwards</a:t>
            </a:r>
            <a:endParaRPr lang="nb-NO" dirty="0"/>
          </a:p>
          <a:p>
            <a:endParaRPr lang="nb-NO" dirty="0"/>
          </a:p>
          <a:p>
            <a:r>
              <a:rPr lang="nb-NO" dirty="0"/>
              <a:t>Code is </a:t>
            </a:r>
            <a:r>
              <a:rPr lang="nb-NO" dirty="0" err="1"/>
              <a:t>available</a:t>
            </a:r>
            <a:endParaRPr lang="nb-NO" dirty="0"/>
          </a:p>
        </p:txBody>
      </p:sp>
      <p:sp>
        <p:nvSpPr>
          <p:cNvPr id="4" name="Plassholder for lysbildenummer 3"/>
          <p:cNvSpPr>
            <a:spLocks noGrp="1"/>
          </p:cNvSpPr>
          <p:nvPr>
            <p:ph type="sldNum" sz="quarter" idx="5"/>
          </p:nvPr>
        </p:nvSpPr>
        <p:spPr/>
        <p:txBody>
          <a:bodyPr/>
          <a:lstStyle/>
          <a:p>
            <a:fld id="{93BC63DF-D110-FA42-B0EA-C2D048182BBF}" type="slidenum">
              <a:rPr lang="nb-NO" smtClean="0"/>
              <a:t>5</a:t>
            </a:fld>
            <a:endParaRPr lang="nb-NO"/>
          </a:p>
        </p:txBody>
      </p:sp>
    </p:spTree>
    <p:extLst>
      <p:ext uri="{BB962C8B-B14F-4D97-AF65-F5344CB8AC3E}">
        <p14:creationId xmlns:p14="http://schemas.microsoft.com/office/powerpoint/2010/main" val="4278974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The </a:t>
            </a:r>
            <a:r>
              <a:rPr lang="nb-NO" dirty="0" err="1"/>
              <a:t>dataset</a:t>
            </a:r>
            <a:r>
              <a:rPr lang="nb-NO" dirty="0"/>
              <a:t> </a:t>
            </a:r>
            <a:r>
              <a:rPr lang="nb-NO" dirty="0" err="1"/>
              <a:t>containted</a:t>
            </a:r>
            <a:r>
              <a:rPr lang="nb-NO" dirty="0"/>
              <a:t> </a:t>
            </a:r>
            <a:r>
              <a:rPr lang="nb-NO" dirty="0" err="1"/>
              <a:t>both</a:t>
            </a:r>
            <a:r>
              <a:rPr lang="nb-NO" dirty="0"/>
              <a:t> </a:t>
            </a:r>
            <a:r>
              <a:rPr lang="nb-NO" dirty="0" err="1"/>
              <a:t>categorical</a:t>
            </a:r>
            <a:r>
              <a:rPr lang="nb-NO" dirty="0"/>
              <a:t> and </a:t>
            </a:r>
            <a:r>
              <a:rPr lang="nb-NO" dirty="0" err="1"/>
              <a:t>behavioral</a:t>
            </a:r>
            <a:r>
              <a:rPr lang="nb-NO" dirty="0"/>
              <a:t> data</a:t>
            </a:r>
          </a:p>
          <a:p>
            <a:r>
              <a:rPr lang="nb-NO" dirty="0"/>
              <a:t>This leads to </a:t>
            </a:r>
            <a:r>
              <a:rPr lang="nb-NO" dirty="0" err="1"/>
              <a:t>the</a:t>
            </a:r>
            <a:r>
              <a:rPr lang="nb-NO" dirty="0"/>
              <a:t> </a:t>
            </a:r>
            <a:r>
              <a:rPr lang="nb-NO" dirty="0" err="1"/>
              <a:t>exploratory</a:t>
            </a:r>
            <a:r>
              <a:rPr lang="nb-NO" dirty="0"/>
              <a:t> data </a:t>
            </a:r>
            <a:r>
              <a:rPr lang="nb-NO" dirty="0" err="1"/>
              <a:t>analysis</a:t>
            </a:r>
            <a:r>
              <a:rPr lang="nb-NO" dirty="0"/>
              <a:t> to make more </a:t>
            </a:r>
            <a:r>
              <a:rPr lang="nb-NO" dirty="0" err="1"/>
              <a:t>sense</a:t>
            </a:r>
            <a:r>
              <a:rPr lang="nb-NO" dirty="0"/>
              <a:t> </a:t>
            </a:r>
            <a:r>
              <a:rPr lang="nb-NO" dirty="0" err="1"/>
              <a:t>of</a:t>
            </a:r>
            <a:r>
              <a:rPr lang="nb-NO" dirty="0"/>
              <a:t> </a:t>
            </a:r>
            <a:r>
              <a:rPr lang="nb-NO" dirty="0" err="1"/>
              <a:t>the</a:t>
            </a:r>
            <a:r>
              <a:rPr lang="nb-NO" dirty="0"/>
              <a:t> data</a:t>
            </a:r>
          </a:p>
        </p:txBody>
      </p:sp>
      <p:sp>
        <p:nvSpPr>
          <p:cNvPr id="4" name="Plassholder for lysbildenummer 3"/>
          <p:cNvSpPr>
            <a:spLocks noGrp="1"/>
          </p:cNvSpPr>
          <p:nvPr>
            <p:ph type="sldNum" sz="quarter" idx="5"/>
          </p:nvPr>
        </p:nvSpPr>
        <p:spPr/>
        <p:txBody>
          <a:bodyPr/>
          <a:lstStyle/>
          <a:p>
            <a:fld id="{93BC63DF-D110-FA42-B0EA-C2D048182BBF}" type="slidenum">
              <a:rPr lang="nb-NO" smtClean="0"/>
              <a:t>6</a:t>
            </a:fld>
            <a:endParaRPr lang="nb-NO"/>
          </a:p>
        </p:txBody>
      </p:sp>
    </p:spTree>
    <p:extLst>
      <p:ext uri="{BB962C8B-B14F-4D97-AF65-F5344CB8AC3E}">
        <p14:creationId xmlns:p14="http://schemas.microsoft.com/office/powerpoint/2010/main" val="70811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93BC63DF-D110-FA42-B0EA-C2D048182BBF}" type="slidenum">
              <a:rPr lang="nb-NO" smtClean="0"/>
              <a:t>8</a:t>
            </a:fld>
            <a:endParaRPr lang="nb-NO"/>
          </a:p>
        </p:txBody>
      </p:sp>
    </p:spTree>
    <p:extLst>
      <p:ext uri="{BB962C8B-B14F-4D97-AF65-F5344CB8AC3E}">
        <p14:creationId xmlns:p14="http://schemas.microsoft.com/office/powerpoint/2010/main" val="404526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93BC63DF-D110-FA42-B0EA-C2D048182BBF}" type="slidenum">
              <a:rPr lang="nb-NO" smtClean="0"/>
              <a:t>9</a:t>
            </a:fld>
            <a:endParaRPr lang="nb-NO"/>
          </a:p>
        </p:txBody>
      </p:sp>
    </p:spTree>
    <p:extLst>
      <p:ext uri="{BB962C8B-B14F-4D97-AF65-F5344CB8AC3E}">
        <p14:creationId xmlns:p14="http://schemas.microsoft.com/office/powerpoint/2010/main" val="1836889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The </a:t>
            </a:r>
            <a:r>
              <a:rPr lang="nb-NO" dirty="0" err="1"/>
              <a:t>main</a:t>
            </a:r>
            <a:r>
              <a:rPr lang="nb-NO" dirty="0"/>
              <a:t> </a:t>
            </a:r>
            <a:r>
              <a:rPr lang="nb-NO" dirty="0" err="1"/>
              <a:t>question</a:t>
            </a:r>
            <a:r>
              <a:rPr lang="nb-NO" dirty="0"/>
              <a:t> is, </a:t>
            </a:r>
            <a:r>
              <a:rPr lang="nb-NO" dirty="0" err="1"/>
              <a:t>what</a:t>
            </a:r>
            <a:r>
              <a:rPr lang="nb-NO" dirty="0"/>
              <a:t> makes </a:t>
            </a:r>
            <a:r>
              <a:rPr lang="nb-NO" dirty="0" err="1"/>
              <a:t>people</a:t>
            </a:r>
            <a:r>
              <a:rPr lang="nb-NO" dirty="0"/>
              <a:t> </a:t>
            </a:r>
            <a:r>
              <a:rPr lang="nb-NO" dirty="0" err="1"/>
              <a:t>click</a:t>
            </a:r>
            <a:r>
              <a:rPr lang="nb-NO" dirty="0"/>
              <a:t> </a:t>
            </a:r>
            <a:r>
              <a:rPr lang="nb-NO" dirty="0" err="1"/>
              <a:t>advertisements</a:t>
            </a:r>
            <a:r>
              <a:rPr lang="nb-NO" dirty="0"/>
              <a:t>? </a:t>
            </a:r>
            <a:r>
              <a:rPr lang="nb-NO" dirty="0" err="1"/>
              <a:t>Next</a:t>
            </a:r>
            <a:r>
              <a:rPr lang="nb-NO" dirty="0"/>
              <a:t> slide</a:t>
            </a:r>
          </a:p>
        </p:txBody>
      </p:sp>
      <p:sp>
        <p:nvSpPr>
          <p:cNvPr id="4" name="Plassholder for lysbildenummer 3"/>
          <p:cNvSpPr>
            <a:spLocks noGrp="1"/>
          </p:cNvSpPr>
          <p:nvPr>
            <p:ph type="sldNum" sz="quarter" idx="5"/>
          </p:nvPr>
        </p:nvSpPr>
        <p:spPr/>
        <p:txBody>
          <a:bodyPr/>
          <a:lstStyle/>
          <a:p>
            <a:fld id="{93BC63DF-D110-FA42-B0EA-C2D048182BBF}" type="slidenum">
              <a:rPr lang="nb-NO" smtClean="0"/>
              <a:t>10</a:t>
            </a:fld>
            <a:endParaRPr lang="nb-NO"/>
          </a:p>
        </p:txBody>
      </p:sp>
    </p:spTree>
    <p:extLst>
      <p:ext uri="{BB962C8B-B14F-4D97-AF65-F5344CB8AC3E}">
        <p14:creationId xmlns:p14="http://schemas.microsoft.com/office/powerpoint/2010/main" val="273943405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sv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sv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4.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3.png"/><Relationship Id="rId2" Type="http://schemas.openxmlformats.org/officeDocument/2006/relationships/image" Target="../media/image6.png"/><Relationship Id="rId16" Type="http://schemas.openxmlformats.org/officeDocument/2006/relationships/image" Target="../media/image20.png"/><Relationship Id="rId1" Type="http://schemas.openxmlformats.org/officeDocument/2006/relationships/slideMaster" Target="../slideMasters/slideMaster2.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4.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3.png"/><Relationship Id="rId2" Type="http://schemas.openxmlformats.org/officeDocument/2006/relationships/image" Target="../media/image6.png"/><Relationship Id="rId16"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1_Tittellysbilde">
    <p:bg>
      <p:bgPr>
        <a:solidFill>
          <a:srgbClr val="373834"/>
        </a:solidFill>
        <a:effectLst/>
      </p:bgPr>
    </p:bg>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108441AD-A28F-2D4C-A3F7-2632467F834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20903"/>
          <a:stretch/>
        </p:blipFill>
        <p:spPr>
          <a:xfrm>
            <a:off x="5562600" y="915685"/>
            <a:ext cx="13258801" cy="5195399"/>
          </a:xfrm>
          <a:prstGeom prst="rect">
            <a:avLst/>
          </a:prstGeom>
        </p:spPr>
      </p:pic>
      <p:sp>
        <p:nvSpPr>
          <p:cNvPr id="8" name="Tittel 54">
            <a:extLst>
              <a:ext uri="{FF2B5EF4-FFF2-40B4-BE49-F238E27FC236}">
                <a16:creationId xmlns:a16="http://schemas.microsoft.com/office/drawing/2014/main" id="{07108427-EB30-F449-BE10-900AC6490DFF}"/>
              </a:ext>
            </a:extLst>
          </p:cNvPr>
          <p:cNvSpPr>
            <a:spLocks noGrp="1"/>
          </p:cNvSpPr>
          <p:nvPr>
            <p:ph type="title" hasCustomPrompt="1"/>
          </p:nvPr>
        </p:nvSpPr>
        <p:spPr>
          <a:xfrm>
            <a:off x="1080655" y="6248400"/>
            <a:ext cx="22222691" cy="2480300"/>
          </a:xfrm>
          <a:prstGeom prst="rect">
            <a:avLst/>
          </a:prstGeom>
        </p:spPr>
        <p:txBody>
          <a:bodyPr/>
          <a:lstStyle>
            <a:lvl1pPr algn="ctr">
              <a:defRPr sz="7000" b="1">
                <a:solidFill>
                  <a:srgbClr val="91C5AF"/>
                </a:solidFill>
                <a:latin typeface="Arial" panose="020B0604020202020204" pitchFamily="34" charset="0"/>
                <a:cs typeface="Arial" panose="020B0604020202020204" pitchFamily="34" charset="0"/>
              </a:defRPr>
            </a:lvl1pPr>
          </a:lstStyle>
          <a:p>
            <a:r>
              <a:rPr lang="en-GB" noProof="0"/>
              <a:t>Title for presentation </a:t>
            </a:r>
            <a:br>
              <a:rPr lang="en-GB" noProof="0"/>
            </a:br>
            <a:r>
              <a:rPr lang="en-GB" noProof="0"/>
              <a:t>in English or Norwegian</a:t>
            </a:r>
          </a:p>
        </p:txBody>
      </p:sp>
      <p:sp>
        <p:nvSpPr>
          <p:cNvPr id="9" name="Plassholder for tekst 70">
            <a:extLst>
              <a:ext uri="{FF2B5EF4-FFF2-40B4-BE49-F238E27FC236}">
                <a16:creationId xmlns:a16="http://schemas.microsoft.com/office/drawing/2014/main" id="{869A6021-D6D2-9E44-B05E-4354135ADE7E}"/>
              </a:ext>
            </a:extLst>
          </p:cNvPr>
          <p:cNvSpPr>
            <a:spLocks noGrp="1"/>
          </p:cNvSpPr>
          <p:nvPr>
            <p:ph type="body" sz="quarter" idx="17" hasCustomPrompt="1"/>
          </p:nvPr>
        </p:nvSpPr>
        <p:spPr>
          <a:xfrm>
            <a:off x="1080655" y="9003331"/>
            <a:ext cx="22222691" cy="1843088"/>
          </a:xfrm>
          <a:prstGeom prst="rect">
            <a:avLst/>
          </a:prstGeom>
        </p:spPr>
        <p:txBody>
          <a:bodyPr/>
          <a:lstStyle>
            <a:lvl1pPr marL="0" indent="0" algn="ctr">
              <a:buNone/>
              <a:defRPr sz="4400" b="0">
                <a:solidFill>
                  <a:schemeClr val="bg1"/>
                </a:solidFill>
                <a:latin typeface="Arial" panose="020B0604020202020204" pitchFamily="34" charset="0"/>
                <a:cs typeface="Arial" panose="020B0604020202020204" pitchFamily="34" charset="0"/>
              </a:defRPr>
            </a:lvl1pPr>
          </a:lstStyle>
          <a:p>
            <a:pPr lvl="0"/>
            <a:r>
              <a:rPr lang="en-GB" noProof="0"/>
              <a:t>Subtitle of presentation if needed</a:t>
            </a:r>
          </a:p>
        </p:txBody>
      </p:sp>
      <p:sp>
        <p:nvSpPr>
          <p:cNvPr id="10" name="Text Box 9">
            <a:extLst>
              <a:ext uri="{FF2B5EF4-FFF2-40B4-BE49-F238E27FC236}">
                <a16:creationId xmlns:a16="http://schemas.microsoft.com/office/drawing/2014/main" id="{A9D8BB4D-4D1D-CC4C-8CAA-CA6AC4F6C51D}"/>
              </a:ext>
            </a:extLst>
          </p:cNvPr>
          <p:cNvSpPr txBox="1">
            <a:spLocks/>
          </p:cNvSpPr>
          <p:nvPr userDrawn="1"/>
        </p:nvSpPr>
        <p:spPr bwMode="auto">
          <a:xfrm>
            <a:off x="1009456" y="11007858"/>
            <a:ext cx="6248400" cy="1516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lstStyle>
            <a:lvl1pPr defTabSz="433388">
              <a:defRPr sz="2400">
                <a:solidFill>
                  <a:srgbClr val="FFFFFF"/>
                </a:solidFill>
                <a:latin typeface="Helvetica Neue" charset="0"/>
                <a:ea typeface="Helvetica Neue" charset="0"/>
                <a:cs typeface="Helvetica Neue" charset="0"/>
                <a:sym typeface="Helvetica Neue" charset="0"/>
              </a:defRPr>
            </a:lvl1pPr>
            <a:lvl2pPr defTabSz="433388">
              <a:defRPr sz="2400">
                <a:solidFill>
                  <a:srgbClr val="FFFFFF"/>
                </a:solidFill>
                <a:latin typeface="Helvetica Neue" charset="0"/>
                <a:ea typeface="Helvetica Neue" charset="0"/>
                <a:cs typeface="Helvetica Neue" charset="0"/>
                <a:sym typeface="Helvetica Neue" charset="0"/>
              </a:defRPr>
            </a:lvl2pPr>
            <a:lvl3pPr defTabSz="433388">
              <a:defRPr sz="2400">
                <a:solidFill>
                  <a:srgbClr val="FFFFFF"/>
                </a:solidFill>
                <a:latin typeface="Helvetica Neue" charset="0"/>
                <a:ea typeface="Helvetica Neue" charset="0"/>
                <a:cs typeface="Helvetica Neue" charset="0"/>
                <a:sym typeface="Helvetica Neue" charset="0"/>
              </a:defRPr>
            </a:lvl3pPr>
            <a:lvl4pPr defTabSz="433388">
              <a:defRPr sz="2400">
                <a:solidFill>
                  <a:srgbClr val="FFFFFF"/>
                </a:solidFill>
                <a:latin typeface="Helvetica Neue" charset="0"/>
                <a:ea typeface="Helvetica Neue" charset="0"/>
                <a:cs typeface="Helvetica Neue" charset="0"/>
                <a:sym typeface="Helvetica Neue" charset="0"/>
              </a:defRPr>
            </a:lvl4pPr>
            <a:lvl5pPr defTabSz="433388">
              <a:defRPr sz="2400">
                <a:solidFill>
                  <a:srgbClr val="FFFFFF"/>
                </a:solidFill>
                <a:latin typeface="Helvetica Neue" charset="0"/>
                <a:ea typeface="Helvetica Neue" charset="0"/>
                <a:cs typeface="Helvetica Neue" charset="0"/>
                <a:sym typeface="Helvetica Neue" charset="0"/>
              </a:defRPr>
            </a:lvl5pPr>
            <a:lvl6pPr marL="457200" indent="1828800" algn="ctr" defTabSz="433388" fontAlgn="base" hangingPunct="0">
              <a:spcBef>
                <a:spcPct val="0"/>
              </a:spcBef>
              <a:spcAft>
                <a:spcPct val="0"/>
              </a:spcAft>
              <a:defRPr sz="2400">
                <a:solidFill>
                  <a:srgbClr val="FFFFFF"/>
                </a:solidFill>
                <a:latin typeface="Helvetica Neue" charset="0"/>
                <a:ea typeface="Helvetica Neue" charset="0"/>
                <a:cs typeface="Helvetica Neue" charset="0"/>
                <a:sym typeface="Helvetica Neue" charset="0"/>
              </a:defRPr>
            </a:lvl6pPr>
            <a:lvl7pPr marL="914400" indent="1828800" algn="ctr" defTabSz="433388" fontAlgn="base" hangingPunct="0">
              <a:spcBef>
                <a:spcPct val="0"/>
              </a:spcBef>
              <a:spcAft>
                <a:spcPct val="0"/>
              </a:spcAft>
              <a:defRPr sz="2400">
                <a:solidFill>
                  <a:srgbClr val="FFFFFF"/>
                </a:solidFill>
                <a:latin typeface="Helvetica Neue" charset="0"/>
                <a:ea typeface="Helvetica Neue" charset="0"/>
                <a:cs typeface="Helvetica Neue" charset="0"/>
                <a:sym typeface="Helvetica Neue" charset="0"/>
              </a:defRPr>
            </a:lvl7pPr>
            <a:lvl8pPr marL="1371600" indent="1828800" algn="ctr" defTabSz="433388" fontAlgn="base" hangingPunct="0">
              <a:spcBef>
                <a:spcPct val="0"/>
              </a:spcBef>
              <a:spcAft>
                <a:spcPct val="0"/>
              </a:spcAft>
              <a:defRPr sz="2400">
                <a:solidFill>
                  <a:srgbClr val="FFFFFF"/>
                </a:solidFill>
                <a:latin typeface="Helvetica Neue" charset="0"/>
                <a:ea typeface="Helvetica Neue" charset="0"/>
                <a:cs typeface="Helvetica Neue" charset="0"/>
                <a:sym typeface="Helvetica Neue" charset="0"/>
              </a:defRPr>
            </a:lvl8pPr>
            <a:lvl9pPr marL="1828800" indent="1828800" algn="ctr" defTabSz="433388" fontAlgn="base" hangingPunct="0">
              <a:spcBef>
                <a:spcPct val="0"/>
              </a:spcBef>
              <a:spcAft>
                <a:spcPct val="0"/>
              </a:spcAft>
              <a:defRPr sz="2400">
                <a:solidFill>
                  <a:srgbClr val="FFFFFF"/>
                </a:solidFill>
                <a:latin typeface="Helvetica Neue" charset="0"/>
                <a:ea typeface="Helvetica Neue" charset="0"/>
                <a:cs typeface="Helvetica Neue" charset="0"/>
                <a:sym typeface="Helvetica Neue" charset="0"/>
              </a:defRPr>
            </a:lvl9pPr>
          </a:lstStyle>
          <a:p>
            <a:pPr algn="l">
              <a:lnSpc>
                <a:spcPct val="120000"/>
              </a:lnSpc>
            </a:pPr>
            <a:r>
              <a:rPr lang="en-GB" altLang="hu-HU" sz="2500" b="1" noProof="0" dirty="0">
                <a:solidFill>
                  <a:srgbClr val="F3E591"/>
                </a:solidFill>
                <a:latin typeface="Arial" panose="020B0604020202020204" pitchFamily="34" charset="0"/>
                <a:ea typeface="Helvetica" panose="020B0604020202020204" pitchFamily="34" charset="0"/>
                <a:cs typeface="Arial" panose="020B0604020202020204" pitchFamily="34" charset="0"/>
                <a:sym typeface="Helvetica" panose="020B0604020202020204" pitchFamily="34" charset="0"/>
              </a:rPr>
              <a:t>Research Centre for Responsible Media Technology and Innovation</a:t>
            </a:r>
          </a:p>
          <a:p>
            <a:pPr algn="l">
              <a:lnSpc>
                <a:spcPct val="120000"/>
              </a:lnSpc>
            </a:pPr>
            <a:r>
              <a:rPr lang="en-GB" altLang="hu-HU" sz="2400" b="0" noProof="0" dirty="0">
                <a:solidFill>
                  <a:schemeClr val="bg1"/>
                </a:solidFill>
                <a:latin typeface="Arial" panose="020B0604020202020204" pitchFamily="34" charset="0"/>
                <a:ea typeface="Helvetica" panose="020B0604020202020204" pitchFamily="34" charset="0"/>
                <a:cs typeface="Arial" panose="020B0604020202020204" pitchFamily="34" charset="0"/>
                <a:sym typeface="Helvetica" panose="020B0604020202020204" pitchFamily="34" charset="0"/>
              </a:rPr>
              <a:t>Project number 309339</a:t>
            </a:r>
          </a:p>
          <a:p>
            <a:pPr algn="l">
              <a:lnSpc>
                <a:spcPct val="120000"/>
              </a:lnSpc>
            </a:pPr>
            <a:endParaRPr lang="hu-HU" altLang="hu-HU" sz="2500" b="1" dirty="0">
              <a:solidFill>
                <a:srgbClr val="F3E591"/>
              </a:solidFill>
              <a:latin typeface="Arial" panose="020B0604020202020204" pitchFamily="34" charset="0"/>
              <a:ea typeface="Helvetica" panose="020B0604020202020204" pitchFamily="34" charset="0"/>
              <a:cs typeface="Arial" panose="020B0604020202020204" pitchFamily="34" charset="0"/>
              <a:sym typeface="Helvetica" panose="020B0604020202020204" pitchFamily="34" charset="0"/>
            </a:endParaRPr>
          </a:p>
        </p:txBody>
      </p:sp>
      <p:grpSp>
        <p:nvGrpSpPr>
          <p:cNvPr id="39" name="Group 38">
            <a:extLst>
              <a:ext uri="{FF2B5EF4-FFF2-40B4-BE49-F238E27FC236}">
                <a16:creationId xmlns:a16="http://schemas.microsoft.com/office/drawing/2014/main" id="{43FEE38D-F948-724E-987F-66E9E3DEED4A}"/>
              </a:ext>
            </a:extLst>
          </p:cNvPr>
          <p:cNvGrpSpPr/>
          <p:nvPr userDrawn="1"/>
        </p:nvGrpSpPr>
        <p:grpSpPr>
          <a:xfrm>
            <a:off x="8330075" y="11459996"/>
            <a:ext cx="15235826" cy="2091625"/>
            <a:chOff x="8330075" y="11459996"/>
            <a:chExt cx="15235826" cy="2091625"/>
          </a:xfrm>
        </p:grpSpPr>
        <p:pic>
          <p:nvPicPr>
            <p:cNvPr id="11" name="Picture 1">
              <a:extLst>
                <a:ext uri="{FF2B5EF4-FFF2-40B4-BE49-F238E27FC236}">
                  <a16:creationId xmlns:a16="http://schemas.microsoft.com/office/drawing/2014/main" id="{9DEF1A27-63DF-7A47-8927-C48CCB02E81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5303" t="12358"/>
            <a:stretch/>
          </p:blipFill>
          <p:spPr bwMode="auto">
            <a:xfrm>
              <a:off x="8596248" y="11460375"/>
              <a:ext cx="1145147" cy="1051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 name="Picture 2">
              <a:extLst>
                <a:ext uri="{FF2B5EF4-FFF2-40B4-BE49-F238E27FC236}">
                  <a16:creationId xmlns:a16="http://schemas.microsoft.com/office/drawing/2014/main" id="{53146B1B-48E8-CD46-8BA3-06DD8C53C283}"/>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3070"/>
            <a:stretch/>
          </p:blipFill>
          <p:spPr bwMode="auto">
            <a:xfrm>
              <a:off x="8330075" y="12618865"/>
              <a:ext cx="3080053" cy="8067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 name="Picture 2" descr="A black and white logo&#10;&#10;Description automatically generated with low confidence">
              <a:extLst>
                <a:ext uri="{FF2B5EF4-FFF2-40B4-BE49-F238E27FC236}">
                  <a16:creationId xmlns:a16="http://schemas.microsoft.com/office/drawing/2014/main" id="{702A31A0-0EDC-5B4C-B2EF-3B70B110D07A}"/>
                </a:ext>
              </a:extLst>
            </p:cNvPr>
            <p:cNvPicPr>
              <a:picLocks noChangeAspect="1"/>
            </p:cNvPicPr>
            <p:nvPr userDrawn="1"/>
          </p:nvPicPr>
          <p:blipFill>
            <a:blip r:embed="rId5"/>
            <a:stretch>
              <a:fillRect/>
            </a:stretch>
          </p:blipFill>
          <p:spPr>
            <a:xfrm>
              <a:off x="13185453" y="12542801"/>
              <a:ext cx="465047" cy="887816"/>
            </a:xfrm>
            <a:prstGeom prst="rect">
              <a:avLst/>
            </a:prstGeom>
          </p:spPr>
        </p:pic>
        <p:pic>
          <p:nvPicPr>
            <p:cNvPr id="5" name="Graphic 4">
              <a:extLst>
                <a:ext uri="{FF2B5EF4-FFF2-40B4-BE49-F238E27FC236}">
                  <a16:creationId xmlns:a16="http://schemas.microsoft.com/office/drawing/2014/main" id="{625E61F3-1703-534F-952F-A3F340741048}"/>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28435" t="25808" r="27571" b="27602"/>
            <a:stretch/>
          </p:blipFill>
          <p:spPr>
            <a:xfrm>
              <a:off x="11740427" y="12381617"/>
              <a:ext cx="1098455" cy="1170004"/>
            </a:xfrm>
            <a:prstGeom prst="rect">
              <a:avLst/>
            </a:prstGeom>
          </p:spPr>
        </p:pic>
        <p:pic>
          <p:nvPicPr>
            <p:cNvPr id="14" name="Picture 13" descr="A picture containing graphical user interface&#10;&#10;Description automatically generated">
              <a:extLst>
                <a:ext uri="{FF2B5EF4-FFF2-40B4-BE49-F238E27FC236}">
                  <a16:creationId xmlns:a16="http://schemas.microsoft.com/office/drawing/2014/main" id="{70389681-1A87-644D-B63C-E00C3FA93B79}"/>
                </a:ext>
              </a:extLst>
            </p:cNvPr>
            <p:cNvPicPr>
              <a:picLocks noChangeAspect="1"/>
            </p:cNvPicPr>
            <p:nvPr userDrawn="1"/>
          </p:nvPicPr>
          <p:blipFill>
            <a:blip r:embed="rId8"/>
            <a:stretch>
              <a:fillRect/>
            </a:stretch>
          </p:blipFill>
          <p:spPr>
            <a:xfrm>
              <a:off x="9989521" y="11459996"/>
              <a:ext cx="3688934" cy="887432"/>
            </a:xfrm>
            <a:prstGeom prst="rect">
              <a:avLst/>
            </a:prstGeom>
          </p:spPr>
        </p:pic>
        <p:grpSp>
          <p:nvGrpSpPr>
            <p:cNvPr id="26" name="Group 25">
              <a:extLst>
                <a:ext uri="{FF2B5EF4-FFF2-40B4-BE49-F238E27FC236}">
                  <a16:creationId xmlns:a16="http://schemas.microsoft.com/office/drawing/2014/main" id="{6CDCF4A1-173A-C64C-82FE-E83DA6CE5AE8}"/>
                </a:ext>
              </a:extLst>
            </p:cNvPr>
            <p:cNvGrpSpPr/>
            <p:nvPr userDrawn="1"/>
          </p:nvGrpSpPr>
          <p:grpSpPr>
            <a:xfrm>
              <a:off x="14076900" y="11578012"/>
              <a:ext cx="9489001" cy="1859074"/>
              <a:chOff x="14025333" y="11483260"/>
              <a:chExt cx="8350665" cy="1636052"/>
            </a:xfrm>
          </p:grpSpPr>
          <p:pic>
            <p:nvPicPr>
              <p:cNvPr id="27" name="Picture 26" descr="A picture containing text, clipart&#10;&#10;Description automatically generated">
                <a:extLst>
                  <a:ext uri="{FF2B5EF4-FFF2-40B4-BE49-F238E27FC236}">
                    <a16:creationId xmlns:a16="http://schemas.microsoft.com/office/drawing/2014/main" id="{D7014BCE-62AE-564A-8417-5842257FACAB}"/>
                  </a:ext>
                </a:extLst>
              </p:cNvPr>
              <p:cNvPicPr>
                <a:picLocks noChangeAspect="1"/>
              </p:cNvPicPr>
              <p:nvPr userDrawn="1"/>
            </p:nvPicPr>
            <p:blipFill>
              <a:blip r:embed="rId9"/>
              <a:stretch>
                <a:fillRect/>
              </a:stretch>
            </p:blipFill>
            <p:spPr>
              <a:xfrm>
                <a:off x="14063441" y="11501971"/>
                <a:ext cx="2146300" cy="698500"/>
              </a:xfrm>
              <a:prstGeom prst="rect">
                <a:avLst/>
              </a:prstGeom>
            </p:spPr>
          </p:pic>
          <p:pic>
            <p:nvPicPr>
              <p:cNvPr id="28" name="Picture 27" descr="Icon&#10;&#10;Description automatically generated">
                <a:extLst>
                  <a:ext uri="{FF2B5EF4-FFF2-40B4-BE49-F238E27FC236}">
                    <a16:creationId xmlns:a16="http://schemas.microsoft.com/office/drawing/2014/main" id="{0F0F4C52-9D5B-9B42-A7FB-41C0DB053003}"/>
                  </a:ext>
                </a:extLst>
              </p:cNvPr>
              <p:cNvPicPr>
                <a:picLocks noChangeAspect="1"/>
              </p:cNvPicPr>
              <p:nvPr userDrawn="1"/>
            </p:nvPicPr>
            <p:blipFill>
              <a:blip r:embed="rId10"/>
              <a:stretch>
                <a:fillRect/>
              </a:stretch>
            </p:blipFill>
            <p:spPr>
              <a:xfrm>
                <a:off x="19744239" y="12375774"/>
                <a:ext cx="702944" cy="702944"/>
              </a:xfrm>
              <a:prstGeom prst="rect">
                <a:avLst/>
              </a:prstGeom>
            </p:spPr>
          </p:pic>
          <p:pic>
            <p:nvPicPr>
              <p:cNvPr id="29" name="Picture 28" descr="Icon&#10;&#10;Description automatically generated">
                <a:extLst>
                  <a:ext uri="{FF2B5EF4-FFF2-40B4-BE49-F238E27FC236}">
                    <a16:creationId xmlns:a16="http://schemas.microsoft.com/office/drawing/2014/main" id="{9F98C5D8-2944-0547-B352-A15C0DC9605C}"/>
                  </a:ext>
                </a:extLst>
              </p:cNvPr>
              <p:cNvPicPr>
                <a:picLocks noChangeAspect="1"/>
              </p:cNvPicPr>
              <p:nvPr userDrawn="1"/>
            </p:nvPicPr>
            <p:blipFill>
              <a:blip r:embed="rId11"/>
              <a:stretch>
                <a:fillRect/>
              </a:stretch>
            </p:blipFill>
            <p:spPr>
              <a:xfrm>
                <a:off x="14025333" y="12414459"/>
                <a:ext cx="1346200" cy="685800"/>
              </a:xfrm>
              <a:prstGeom prst="rect">
                <a:avLst/>
              </a:prstGeom>
            </p:spPr>
          </p:pic>
          <p:pic>
            <p:nvPicPr>
              <p:cNvPr id="30" name="Picture 29" descr="A picture containing text, clipart&#10;&#10;Description automatically generated">
                <a:extLst>
                  <a:ext uri="{FF2B5EF4-FFF2-40B4-BE49-F238E27FC236}">
                    <a16:creationId xmlns:a16="http://schemas.microsoft.com/office/drawing/2014/main" id="{116AE4D0-84FF-D042-89E2-63F3200F8A4B}"/>
                  </a:ext>
                </a:extLst>
              </p:cNvPr>
              <p:cNvPicPr>
                <a:picLocks noChangeAspect="1"/>
              </p:cNvPicPr>
              <p:nvPr userDrawn="1"/>
            </p:nvPicPr>
            <p:blipFill>
              <a:blip r:embed="rId12"/>
              <a:stretch>
                <a:fillRect/>
              </a:stretch>
            </p:blipFill>
            <p:spPr>
              <a:xfrm>
                <a:off x="16323829" y="11502312"/>
                <a:ext cx="3238500" cy="622300"/>
              </a:xfrm>
              <a:prstGeom prst="rect">
                <a:avLst/>
              </a:prstGeom>
            </p:spPr>
          </p:pic>
          <p:pic>
            <p:nvPicPr>
              <p:cNvPr id="31" name="Picture 30" descr="Icon&#10;&#10;Description automatically generated">
                <a:extLst>
                  <a:ext uri="{FF2B5EF4-FFF2-40B4-BE49-F238E27FC236}">
                    <a16:creationId xmlns:a16="http://schemas.microsoft.com/office/drawing/2014/main" id="{8D6A5FD6-6FF1-5A4F-8D72-3E2A7B28B57E}"/>
                  </a:ext>
                </a:extLst>
              </p:cNvPr>
              <p:cNvPicPr>
                <a:picLocks noChangeAspect="1"/>
              </p:cNvPicPr>
              <p:nvPr userDrawn="1"/>
            </p:nvPicPr>
            <p:blipFill>
              <a:blip r:embed="rId13"/>
              <a:stretch>
                <a:fillRect/>
              </a:stretch>
            </p:blipFill>
            <p:spPr>
              <a:xfrm>
                <a:off x="15477028" y="12395412"/>
                <a:ext cx="1333500" cy="723900"/>
              </a:xfrm>
              <a:prstGeom prst="rect">
                <a:avLst/>
              </a:prstGeom>
            </p:spPr>
          </p:pic>
          <p:pic>
            <p:nvPicPr>
              <p:cNvPr id="32" name="Picture 31" descr="A picture containing text, clipart, tableware&#10;&#10;Description automatically generated">
                <a:extLst>
                  <a:ext uri="{FF2B5EF4-FFF2-40B4-BE49-F238E27FC236}">
                    <a16:creationId xmlns:a16="http://schemas.microsoft.com/office/drawing/2014/main" id="{D28CA5E8-ED99-6144-8A8D-A53DB1D9AE4B}"/>
                  </a:ext>
                </a:extLst>
              </p:cNvPr>
              <p:cNvPicPr>
                <a:picLocks noChangeAspect="1"/>
              </p:cNvPicPr>
              <p:nvPr userDrawn="1"/>
            </p:nvPicPr>
            <p:blipFill>
              <a:blip r:embed="rId14"/>
              <a:stretch>
                <a:fillRect/>
              </a:stretch>
            </p:blipFill>
            <p:spPr>
              <a:xfrm>
                <a:off x="17009839" y="12414460"/>
                <a:ext cx="2692400" cy="685800"/>
              </a:xfrm>
              <a:prstGeom prst="rect">
                <a:avLst/>
              </a:prstGeom>
            </p:spPr>
          </p:pic>
          <p:pic>
            <p:nvPicPr>
              <p:cNvPr id="33" name="Picture 32" descr="Logo&#10;&#10;Description automatically generated">
                <a:extLst>
                  <a:ext uri="{FF2B5EF4-FFF2-40B4-BE49-F238E27FC236}">
                    <a16:creationId xmlns:a16="http://schemas.microsoft.com/office/drawing/2014/main" id="{161E1A15-9D14-8544-95AF-781774818595}"/>
                  </a:ext>
                </a:extLst>
              </p:cNvPr>
              <p:cNvPicPr>
                <a:picLocks noChangeAspect="1"/>
              </p:cNvPicPr>
              <p:nvPr userDrawn="1"/>
            </p:nvPicPr>
            <p:blipFill>
              <a:blip r:embed="rId15"/>
              <a:stretch>
                <a:fillRect/>
              </a:stretch>
            </p:blipFill>
            <p:spPr>
              <a:xfrm>
                <a:off x="19645498" y="11483260"/>
                <a:ext cx="2730500" cy="660400"/>
              </a:xfrm>
              <a:prstGeom prst="rect">
                <a:avLst/>
              </a:prstGeom>
            </p:spPr>
          </p:pic>
          <p:pic>
            <p:nvPicPr>
              <p:cNvPr id="34" name="Picture 33" descr="Text, logo&#10;&#10;Description automatically generated">
                <a:extLst>
                  <a:ext uri="{FF2B5EF4-FFF2-40B4-BE49-F238E27FC236}">
                    <a16:creationId xmlns:a16="http://schemas.microsoft.com/office/drawing/2014/main" id="{7C0F323B-4A7A-EB4C-8D0A-BC3E40F1BC8A}"/>
                  </a:ext>
                </a:extLst>
              </p:cNvPr>
              <p:cNvPicPr>
                <a:picLocks noChangeAspect="1"/>
              </p:cNvPicPr>
              <p:nvPr userDrawn="1"/>
            </p:nvPicPr>
            <p:blipFill>
              <a:blip r:embed="rId16"/>
              <a:stretch>
                <a:fillRect/>
              </a:stretch>
            </p:blipFill>
            <p:spPr>
              <a:xfrm>
                <a:off x="20590829" y="12332317"/>
                <a:ext cx="1193800" cy="673100"/>
              </a:xfrm>
              <a:prstGeom prst="rect">
                <a:avLst/>
              </a:prstGeom>
            </p:spPr>
          </p:pic>
        </p:grpSp>
      </p:grpSp>
      <p:pic>
        <p:nvPicPr>
          <p:cNvPr id="41" name="Picture 40" descr="A picture containing text, bottle&#10;&#10;Description automatically generated">
            <a:extLst>
              <a:ext uri="{FF2B5EF4-FFF2-40B4-BE49-F238E27FC236}">
                <a16:creationId xmlns:a16="http://schemas.microsoft.com/office/drawing/2014/main" id="{5DC99A99-016C-8447-9890-CD0EA3DD7E3C}"/>
              </a:ext>
            </a:extLst>
          </p:cNvPr>
          <p:cNvPicPr>
            <a:picLocks noChangeAspect="1"/>
          </p:cNvPicPr>
          <p:nvPr userDrawn="1"/>
        </p:nvPicPr>
        <p:blipFill>
          <a:blip r:embed="rId17"/>
          <a:stretch>
            <a:fillRect/>
          </a:stretch>
        </p:blipFill>
        <p:spPr>
          <a:xfrm>
            <a:off x="1046032" y="12544809"/>
            <a:ext cx="4385391" cy="970879"/>
          </a:xfrm>
          <a:prstGeom prst="rect">
            <a:avLst/>
          </a:prstGeom>
        </p:spPr>
      </p:pic>
    </p:spTree>
    <p:extLst>
      <p:ext uri="{BB962C8B-B14F-4D97-AF65-F5344CB8AC3E}">
        <p14:creationId xmlns:p14="http://schemas.microsoft.com/office/powerpoint/2010/main" val="3790819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le 1"/>
          <p:cNvSpPr>
            <a:spLocks noGrp="1"/>
          </p:cNvSpPr>
          <p:nvPr>
            <p:ph type="title"/>
          </p:nvPr>
        </p:nvSpPr>
        <p:spPr>
          <a:xfrm>
            <a:off x="1679468" y="914400"/>
            <a:ext cx="7863962" cy="3200400"/>
          </a:xfrm>
        </p:spPr>
        <p:txBody>
          <a:bodyPr anchor="b"/>
          <a:lstStyle>
            <a:lvl1pPr>
              <a:defRPr sz="6400"/>
            </a:lvl1pPr>
          </a:lstStyle>
          <a:p>
            <a:r>
              <a:rPr lang="nb-NO"/>
              <a:t>Klikk for å redigere tittelstil</a:t>
            </a:r>
            <a:endParaRPr lang="en-US"/>
          </a:p>
        </p:txBody>
      </p:sp>
      <p:sp>
        <p:nvSpPr>
          <p:cNvPr id="3" name="Picture Placeholder 2"/>
          <p:cNvSpPr>
            <a:spLocks noGrp="1" noChangeAspect="1"/>
          </p:cNvSpPr>
          <p:nvPr>
            <p:ph type="pic" idx="1"/>
          </p:nvPr>
        </p:nvSpPr>
        <p:spPr>
          <a:xfrm>
            <a:off x="10365701" y="1974851"/>
            <a:ext cx="12343597" cy="9747250"/>
          </a:xfrm>
        </p:spPr>
        <p:txBody>
          <a:bodyPr anchor="t"/>
          <a:lstStyle>
            <a:lvl1pPr marL="0" indent="0">
              <a:buNone/>
              <a:defRPr sz="6400"/>
            </a:lvl1pPr>
            <a:lvl2pPr marL="914354" indent="0">
              <a:buNone/>
              <a:defRPr sz="5600"/>
            </a:lvl2pPr>
            <a:lvl3pPr marL="1828709" indent="0">
              <a:buNone/>
              <a:defRPr sz="4800"/>
            </a:lvl3pPr>
            <a:lvl4pPr marL="2743063" indent="0">
              <a:buNone/>
              <a:defRPr sz="4000"/>
            </a:lvl4pPr>
            <a:lvl5pPr marL="3657417" indent="0">
              <a:buNone/>
              <a:defRPr sz="4000"/>
            </a:lvl5pPr>
            <a:lvl6pPr marL="4571771" indent="0">
              <a:buNone/>
              <a:defRPr sz="4000"/>
            </a:lvl6pPr>
            <a:lvl7pPr marL="5486126" indent="0">
              <a:buNone/>
              <a:defRPr sz="4000"/>
            </a:lvl7pPr>
            <a:lvl8pPr marL="6400480" indent="0">
              <a:buNone/>
              <a:defRPr sz="4000"/>
            </a:lvl8pPr>
            <a:lvl9pPr marL="7314834" indent="0">
              <a:buNone/>
              <a:defRPr sz="4000"/>
            </a:lvl9pPr>
          </a:lstStyle>
          <a:p>
            <a:r>
              <a:rPr lang="nb-NO"/>
              <a:t>Klikk på ikonet for å legge til et bilde</a:t>
            </a:r>
            <a:endParaRPr lang="en-US"/>
          </a:p>
        </p:txBody>
      </p:sp>
      <p:sp>
        <p:nvSpPr>
          <p:cNvPr id="4" name="Text Placeholder 3"/>
          <p:cNvSpPr>
            <a:spLocks noGrp="1"/>
          </p:cNvSpPr>
          <p:nvPr>
            <p:ph type="body" sz="half" idx="2"/>
          </p:nvPr>
        </p:nvSpPr>
        <p:spPr>
          <a:xfrm>
            <a:off x="1679468" y="4114800"/>
            <a:ext cx="7863962" cy="7623176"/>
          </a:xfrm>
        </p:spPr>
        <p:txBody>
          <a:bodyP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nb-NO"/>
              <a:t>Klikk for å redigere tekststiler i malen</a:t>
            </a:r>
          </a:p>
        </p:txBody>
      </p:sp>
      <p:sp>
        <p:nvSpPr>
          <p:cNvPr id="6" name="Footer Placeholder 5"/>
          <p:cNvSpPr>
            <a:spLocks noGrp="1"/>
          </p:cNvSpPr>
          <p:nvPr>
            <p:ph type="ftr" sz="quarter" idx="11"/>
          </p:nvPr>
        </p:nvSpPr>
        <p:spPr>
          <a:xfrm>
            <a:off x="4974403" y="12712701"/>
            <a:ext cx="14433605" cy="730250"/>
          </a:xfrm>
          <a:prstGeom prst="rect">
            <a:avLst/>
          </a:prstGeom>
        </p:spPr>
        <p:txBody>
          <a:bodyPr/>
          <a:lstStyle/>
          <a:p>
            <a:r>
              <a:rPr lang="nb-NO" dirty="0"/>
              <a:t>SFI MediaFutures</a:t>
            </a:r>
          </a:p>
        </p:txBody>
      </p:sp>
      <p:sp>
        <p:nvSpPr>
          <p:cNvPr id="7" name="Slide Number Placeholder 6"/>
          <p:cNvSpPr>
            <a:spLocks noGrp="1"/>
          </p:cNvSpPr>
          <p:nvPr>
            <p:ph type="sldNum" sz="quarter" idx="12"/>
          </p:nvPr>
        </p:nvSpPr>
        <p:spPr/>
        <p:txBody>
          <a:bodyPr/>
          <a:lstStyle/>
          <a:p>
            <a:fld id="{A85296B2-2213-0543-8E42-404F8AFAD637}" type="slidenum">
              <a:rPr lang="nb-NO" smtClean="0"/>
              <a:t>‹#›</a:t>
            </a:fld>
            <a:endParaRPr lang="nb-NO"/>
          </a:p>
        </p:txBody>
      </p:sp>
    </p:spTree>
    <p:extLst>
      <p:ext uri="{BB962C8B-B14F-4D97-AF65-F5344CB8AC3E}">
        <p14:creationId xmlns:p14="http://schemas.microsoft.com/office/powerpoint/2010/main" val="2572408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Klikk for å redigere tittelstil</a:t>
            </a:r>
            <a:endParaRPr lang="en-US"/>
          </a:p>
        </p:txBody>
      </p:sp>
      <p:sp>
        <p:nvSpPr>
          <p:cNvPr id="3" name="Vertical Text Placeholder 2"/>
          <p:cNvSpPr>
            <a:spLocks noGrp="1"/>
          </p:cNvSpPr>
          <p:nvPr>
            <p:ph type="body" orient="vert" idx="1"/>
          </p:nvPr>
        </p:nvSpPr>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a:p>
        </p:txBody>
      </p:sp>
      <p:sp>
        <p:nvSpPr>
          <p:cNvPr id="5" name="Footer Placeholder 4"/>
          <p:cNvSpPr>
            <a:spLocks noGrp="1"/>
          </p:cNvSpPr>
          <p:nvPr>
            <p:ph type="ftr" sz="quarter" idx="11"/>
          </p:nvPr>
        </p:nvSpPr>
        <p:spPr>
          <a:xfrm>
            <a:off x="4974403" y="12712701"/>
            <a:ext cx="14433605" cy="730250"/>
          </a:xfrm>
          <a:prstGeom prst="rect">
            <a:avLst/>
          </a:prstGeom>
        </p:spPr>
        <p:txBody>
          <a:bodyPr/>
          <a:lstStyle/>
          <a:p>
            <a:r>
              <a:rPr lang="nb-NO" dirty="0"/>
              <a:t>SFI MediaFutures</a:t>
            </a:r>
          </a:p>
        </p:txBody>
      </p:sp>
      <p:sp>
        <p:nvSpPr>
          <p:cNvPr id="6" name="Slide Number Placeholder 5"/>
          <p:cNvSpPr>
            <a:spLocks noGrp="1"/>
          </p:cNvSpPr>
          <p:nvPr>
            <p:ph type="sldNum" sz="quarter" idx="12"/>
          </p:nvPr>
        </p:nvSpPr>
        <p:spPr/>
        <p:txBody>
          <a:bodyPr/>
          <a:lstStyle/>
          <a:p>
            <a:fld id="{A85296B2-2213-0543-8E42-404F8AFAD637}" type="slidenum">
              <a:rPr lang="nb-NO" smtClean="0"/>
              <a:t>‹#›</a:t>
            </a:fld>
            <a:endParaRPr lang="nb-NO"/>
          </a:p>
        </p:txBody>
      </p:sp>
    </p:spTree>
    <p:extLst>
      <p:ext uri="{BB962C8B-B14F-4D97-AF65-F5344CB8AC3E}">
        <p14:creationId xmlns:p14="http://schemas.microsoft.com/office/powerpoint/2010/main" val="21208991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8664" y="730250"/>
            <a:ext cx="5257458" cy="11623676"/>
          </a:xfrm>
        </p:spPr>
        <p:txBody>
          <a:bodyPr vert="eaVert"/>
          <a:lstStyle/>
          <a:p>
            <a:r>
              <a:rPr lang="nb-NO"/>
              <a:t>Klikk for å redigere tittelstil</a:t>
            </a:r>
            <a:endParaRPr lang="en-US"/>
          </a:p>
        </p:txBody>
      </p:sp>
      <p:sp>
        <p:nvSpPr>
          <p:cNvPr id="3" name="Vertical Text Placeholder 2"/>
          <p:cNvSpPr>
            <a:spLocks noGrp="1"/>
          </p:cNvSpPr>
          <p:nvPr>
            <p:ph type="body" orient="vert" idx="1"/>
          </p:nvPr>
        </p:nvSpPr>
        <p:spPr>
          <a:xfrm>
            <a:off x="1676291" y="730250"/>
            <a:ext cx="15467593" cy="11623676"/>
          </a:xfrm>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a:p>
        </p:txBody>
      </p:sp>
      <p:sp>
        <p:nvSpPr>
          <p:cNvPr id="5" name="Footer Placeholder 4"/>
          <p:cNvSpPr>
            <a:spLocks noGrp="1"/>
          </p:cNvSpPr>
          <p:nvPr>
            <p:ph type="ftr" sz="quarter" idx="11"/>
          </p:nvPr>
        </p:nvSpPr>
        <p:spPr>
          <a:xfrm>
            <a:off x="4974403" y="12712701"/>
            <a:ext cx="14433605" cy="730250"/>
          </a:xfrm>
          <a:prstGeom prst="rect">
            <a:avLst/>
          </a:prstGeom>
        </p:spPr>
        <p:txBody>
          <a:bodyPr/>
          <a:lstStyle/>
          <a:p>
            <a:r>
              <a:rPr lang="nb-NO" dirty="0"/>
              <a:t>SFI MediaFutures</a:t>
            </a:r>
          </a:p>
        </p:txBody>
      </p:sp>
      <p:sp>
        <p:nvSpPr>
          <p:cNvPr id="6" name="Slide Number Placeholder 5"/>
          <p:cNvSpPr>
            <a:spLocks noGrp="1"/>
          </p:cNvSpPr>
          <p:nvPr>
            <p:ph type="sldNum" sz="quarter" idx="12"/>
          </p:nvPr>
        </p:nvSpPr>
        <p:spPr/>
        <p:txBody>
          <a:bodyPr/>
          <a:lstStyle/>
          <a:p>
            <a:fld id="{A85296B2-2213-0543-8E42-404F8AFAD637}" type="slidenum">
              <a:rPr lang="nb-NO" smtClean="0"/>
              <a:t>‹#›</a:t>
            </a:fld>
            <a:endParaRPr lang="nb-NO"/>
          </a:p>
        </p:txBody>
      </p:sp>
    </p:spTree>
    <p:extLst>
      <p:ext uri="{BB962C8B-B14F-4D97-AF65-F5344CB8AC3E}">
        <p14:creationId xmlns:p14="http://schemas.microsoft.com/office/powerpoint/2010/main" val="18804728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Tittellysbilde">
    <p:bg>
      <p:bgPr>
        <a:solidFill>
          <a:srgbClr val="373834"/>
        </a:solidFill>
        <a:effectLst/>
      </p:bgPr>
    </p:bg>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108441AD-A28F-2D4C-A3F7-2632467F834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20903"/>
          <a:stretch/>
        </p:blipFill>
        <p:spPr>
          <a:xfrm>
            <a:off x="5562600" y="915685"/>
            <a:ext cx="13258801" cy="5195399"/>
          </a:xfrm>
          <a:prstGeom prst="rect">
            <a:avLst/>
          </a:prstGeom>
        </p:spPr>
      </p:pic>
      <p:sp>
        <p:nvSpPr>
          <p:cNvPr id="8" name="Tittel 54">
            <a:extLst>
              <a:ext uri="{FF2B5EF4-FFF2-40B4-BE49-F238E27FC236}">
                <a16:creationId xmlns:a16="http://schemas.microsoft.com/office/drawing/2014/main" id="{07108427-EB30-F449-BE10-900AC6490DFF}"/>
              </a:ext>
            </a:extLst>
          </p:cNvPr>
          <p:cNvSpPr>
            <a:spLocks noGrp="1"/>
          </p:cNvSpPr>
          <p:nvPr>
            <p:ph type="title" hasCustomPrompt="1"/>
          </p:nvPr>
        </p:nvSpPr>
        <p:spPr>
          <a:xfrm>
            <a:off x="1080655" y="6248400"/>
            <a:ext cx="22222691" cy="2480300"/>
          </a:xfrm>
          <a:prstGeom prst="rect">
            <a:avLst/>
          </a:prstGeom>
        </p:spPr>
        <p:txBody>
          <a:bodyPr/>
          <a:lstStyle>
            <a:lvl1pPr algn="ctr">
              <a:defRPr sz="7000" b="1">
                <a:solidFill>
                  <a:srgbClr val="91C5AF"/>
                </a:solidFill>
                <a:latin typeface="Arial" panose="020B0604020202020204" pitchFamily="34" charset="0"/>
                <a:cs typeface="Arial" panose="020B0604020202020204" pitchFamily="34" charset="0"/>
              </a:defRPr>
            </a:lvl1pPr>
          </a:lstStyle>
          <a:p>
            <a:r>
              <a:rPr lang="en-GB" noProof="0"/>
              <a:t>Title for presentation </a:t>
            </a:r>
            <a:br>
              <a:rPr lang="en-GB" noProof="0"/>
            </a:br>
            <a:r>
              <a:rPr lang="en-GB" noProof="0"/>
              <a:t>in English or Norwegian</a:t>
            </a:r>
          </a:p>
        </p:txBody>
      </p:sp>
      <p:sp>
        <p:nvSpPr>
          <p:cNvPr id="9" name="Plassholder for tekst 70">
            <a:extLst>
              <a:ext uri="{FF2B5EF4-FFF2-40B4-BE49-F238E27FC236}">
                <a16:creationId xmlns:a16="http://schemas.microsoft.com/office/drawing/2014/main" id="{869A6021-D6D2-9E44-B05E-4354135ADE7E}"/>
              </a:ext>
            </a:extLst>
          </p:cNvPr>
          <p:cNvSpPr>
            <a:spLocks noGrp="1"/>
          </p:cNvSpPr>
          <p:nvPr>
            <p:ph type="body" sz="quarter" idx="17" hasCustomPrompt="1"/>
          </p:nvPr>
        </p:nvSpPr>
        <p:spPr>
          <a:xfrm>
            <a:off x="1080655" y="9003331"/>
            <a:ext cx="22222691" cy="1843088"/>
          </a:xfrm>
          <a:prstGeom prst="rect">
            <a:avLst/>
          </a:prstGeom>
        </p:spPr>
        <p:txBody>
          <a:bodyPr/>
          <a:lstStyle>
            <a:lvl1pPr marL="0" indent="0" algn="ctr">
              <a:buNone/>
              <a:defRPr sz="4400" b="0">
                <a:solidFill>
                  <a:schemeClr val="bg1"/>
                </a:solidFill>
                <a:latin typeface="Arial" panose="020B0604020202020204" pitchFamily="34" charset="0"/>
                <a:cs typeface="Arial" panose="020B0604020202020204" pitchFamily="34" charset="0"/>
              </a:defRPr>
            </a:lvl1pPr>
          </a:lstStyle>
          <a:p>
            <a:pPr lvl="0"/>
            <a:r>
              <a:rPr lang="en-GB" noProof="0"/>
              <a:t>Subtitle of presentation if needed</a:t>
            </a:r>
          </a:p>
        </p:txBody>
      </p:sp>
      <p:grpSp>
        <p:nvGrpSpPr>
          <p:cNvPr id="44" name="Group 43">
            <a:extLst>
              <a:ext uri="{FF2B5EF4-FFF2-40B4-BE49-F238E27FC236}">
                <a16:creationId xmlns:a16="http://schemas.microsoft.com/office/drawing/2014/main" id="{F2042488-CD91-EB4C-B401-E2FAEEB3C914}"/>
              </a:ext>
            </a:extLst>
          </p:cNvPr>
          <p:cNvGrpSpPr/>
          <p:nvPr userDrawn="1"/>
        </p:nvGrpSpPr>
        <p:grpSpPr>
          <a:xfrm>
            <a:off x="8330075" y="11459996"/>
            <a:ext cx="15235826" cy="2091625"/>
            <a:chOff x="8330075" y="11459996"/>
            <a:chExt cx="15235826" cy="2091625"/>
          </a:xfrm>
        </p:grpSpPr>
        <p:pic>
          <p:nvPicPr>
            <p:cNvPr id="45" name="Picture 1">
              <a:extLst>
                <a:ext uri="{FF2B5EF4-FFF2-40B4-BE49-F238E27FC236}">
                  <a16:creationId xmlns:a16="http://schemas.microsoft.com/office/drawing/2014/main" id="{40DA5369-A825-B343-8EAD-14F211BEF67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5303" t="12358"/>
            <a:stretch/>
          </p:blipFill>
          <p:spPr bwMode="auto">
            <a:xfrm>
              <a:off x="8596248" y="11460375"/>
              <a:ext cx="1145147" cy="1051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6" name="Picture 2">
              <a:extLst>
                <a:ext uri="{FF2B5EF4-FFF2-40B4-BE49-F238E27FC236}">
                  <a16:creationId xmlns:a16="http://schemas.microsoft.com/office/drawing/2014/main" id="{3F0C30CC-B62D-434A-9600-80660609CEB2}"/>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3070"/>
            <a:stretch/>
          </p:blipFill>
          <p:spPr bwMode="auto">
            <a:xfrm>
              <a:off x="8330075" y="12618865"/>
              <a:ext cx="3080053" cy="8067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7" name="Picture 46" descr="A black and white logo&#10;&#10;Description automatically generated with low confidence">
              <a:extLst>
                <a:ext uri="{FF2B5EF4-FFF2-40B4-BE49-F238E27FC236}">
                  <a16:creationId xmlns:a16="http://schemas.microsoft.com/office/drawing/2014/main" id="{5C231A11-AB81-A243-877B-918D22ACDB1D}"/>
                </a:ext>
              </a:extLst>
            </p:cNvPr>
            <p:cNvPicPr>
              <a:picLocks noChangeAspect="1"/>
            </p:cNvPicPr>
            <p:nvPr userDrawn="1"/>
          </p:nvPicPr>
          <p:blipFill>
            <a:blip r:embed="rId5"/>
            <a:stretch>
              <a:fillRect/>
            </a:stretch>
          </p:blipFill>
          <p:spPr>
            <a:xfrm>
              <a:off x="13185453" y="12542801"/>
              <a:ext cx="465047" cy="887816"/>
            </a:xfrm>
            <a:prstGeom prst="rect">
              <a:avLst/>
            </a:prstGeom>
          </p:spPr>
        </p:pic>
        <p:pic>
          <p:nvPicPr>
            <p:cNvPr id="48" name="Graphic 47">
              <a:extLst>
                <a:ext uri="{FF2B5EF4-FFF2-40B4-BE49-F238E27FC236}">
                  <a16:creationId xmlns:a16="http://schemas.microsoft.com/office/drawing/2014/main" id="{FEC2BDAD-8A77-6F4B-9D7D-0F552DD2096A}"/>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28435" t="25808" r="27571" b="27602"/>
            <a:stretch/>
          </p:blipFill>
          <p:spPr>
            <a:xfrm>
              <a:off x="11740427" y="12381617"/>
              <a:ext cx="1098455" cy="1170004"/>
            </a:xfrm>
            <a:prstGeom prst="rect">
              <a:avLst/>
            </a:prstGeom>
          </p:spPr>
        </p:pic>
        <p:pic>
          <p:nvPicPr>
            <p:cNvPr id="49" name="Picture 48" descr="A picture containing graphical user interface&#10;&#10;Description automatically generated">
              <a:extLst>
                <a:ext uri="{FF2B5EF4-FFF2-40B4-BE49-F238E27FC236}">
                  <a16:creationId xmlns:a16="http://schemas.microsoft.com/office/drawing/2014/main" id="{5A2CC559-67ED-E04C-9A74-D254A98450DD}"/>
                </a:ext>
              </a:extLst>
            </p:cNvPr>
            <p:cNvPicPr>
              <a:picLocks noChangeAspect="1"/>
            </p:cNvPicPr>
            <p:nvPr userDrawn="1"/>
          </p:nvPicPr>
          <p:blipFill>
            <a:blip r:embed="rId8"/>
            <a:stretch>
              <a:fillRect/>
            </a:stretch>
          </p:blipFill>
          <p:spPr>
            <a:xfrm>
              <a:off x="9989521" y="11459996"/>
              <a:ext cx="3688934" cy="887432"/>
            </a:xfrm>
            <a:prstGeom prst="rect">
              <a:avLst/>
            </a:prstGeom>
          </p:spPr>
        </p:pic>
        <p:grpSp>
          <p:nvGrpSpPr>
            <p:cNvPr id="50" name="Group 49">
              <a:extLst>
                <a:ext uri="{FF2B5EF4-FFF2-40B4-BE49-F238E27FC236}">
                  <a16:creationId xmlns:a16="http://schemas.microsoft.com/office/drawing/2014/main" id="{1EEBD306-432F-D449-9547-10626AB1A6E9}"/>
                </a:ext>
              </a:extLst>
            </p:cNvPr>
            <p:cNvGrpSpPr/>
            <p:nvPr userDrawn="1"/>
          </p:nvGrpSpPr>
          <p:grpSpPr>
            <a:xfrm>
              <a:off x="14076900" y="11578012"/>
              <a:ext cx="9489001" cy="1859074"/>
              <a:chOff x="14025333" y="11483260"/>
              <a:chExt cx="8350665" cy="1636052"/>
            </a:xfrm>
          </p:grpSpPr>
          <p:pic>
            <p:nvPicPr>
              <p:cNvPr id="51" name="Picture 50" descr="A picture containing text, clipart&#10;&#10;Description automatically generated">
                <a:extLst>
                  <a:ext uri="{FF2B5EF4-FFF2-40B4-BE49-F238E27FC236}">
                    <a16:creationId xmlns:a16="http://schemas.microsoft.com/office/drawing/2014/main" id="{668031F5-6971-0F43-BC32-E0FBFD53AC52}"/>
                  </a:ext>
                </a:extLst>
              </p:cNvPr>
              <p:cNvPicPr>
                <a:picLocks noChangeAspect="1"/>
              </p:cNvPicPr>
              <p:nvPr userDrawn="1"/>
            </p:nvPicPr>
            <p:blipFill>
              <a:blip r:embed="rId9"/>
              <a:stretch>
                <a:fillRect/>
              </a:stretch>
            </p:blipFill>
            <p:spPr>
              <a:xfrm>
                <a:off x="14063441" y="11501971"/>
                <a:ext cx="2146300" cy="698500"/>
              </a:xfrm>
              <a:prstGeom prst="rect">
                <a:avLst/>
              </a:prstGeom>
            </p:spPr>
          </p:pic>
          <p:pic>
            <p:nvPicPr>
              <p:cNvPr id="52" name="Picture 51" descr="Icon&#10;&#10;Description automatically generated">
                <a:extLst>
                  <a:ext uri="{FF2B5EF4-FFF2-40B4-BE49-F238E27FC236}">
                    <a16:creationId xmlns:a16="http://schemas.microsoft.com/office/drawing/2014/main" id="{E6E4484D-0457-7248-ACE2-D5783B429888}"/>
                  </a:ext>
                </a:extLst>
              </p:cNvPr>
              <p:cNvPicPr>
                <a:picLocks noChangeAspect="1"/>
              </p:cNvPicPr>
              <p:nvPr userDrawn="1"/>
            </p:nvPicPr>
            <p:blipFill>
              <a:blip r:embed="rId10"/>
              <a:stretch>
                <a:fillRect/>
              </a:stretch>
            </p:blipFill>
            <p:spPr>
              <a:xfrm>
                <a:off x="19744239" y="12375774"/>
                <a:ext cx="702944" cy="702944"/>
              </a:xfrm>
              <a:prstGeom prst="rect">
                <a:avLst/>
              </a:prstGeom>
            </p:spPr>
          </p:pic>
          <p:pic>
            <p:nvPicPr>
              <p:cNvPr id="53" name="Picture 52" descr="Icon&#10;&#10;Description automatically generated">
                <a:extLst>
                  <a:ext uri="{FF2B5EF4-FFF2-40B4-BE49-F238E27FC236}">
                    <a16:creationId xmlns:a16="http://schemas.microsoft.com/office/drawing/2014/main" id="{1D5FB048-D935-284F-9BAB-5FE414F604CA}"/>
                  </a:ext>
                </a:extLst>
              </p:cNvPr>
              <p:cNvPicPr>
                <a:picLocks noChangeAspect="1"/>
              </p:cNvPicPr>
              <p:nvPr userDrawn="1"/>
            </p:nvPicPr>
            <p:blipFill>
              <a:blip r:embed="rId11"/>
              <a:stretch>
                <a:fillRect/>
              </a:stretch>
            </p:blipFill>
            <p:spPr>
              <a:xfrm>
                <a:off x="14025333" y="12414459"/>
                <a:ext cx="1346200" cy="685800"/>
              </a:xfrm>
              <a:prstGeom prst="rect">
                <a:avLst/>
              </a:prstGeom>
            </p:spPr>
          </p:pic>
          <p:pic>
            <p:nvPicPr>
              <p:cNvPr id="54" name="Picture 53" descr="A picture containing text, clipart&#10;&#10;Description automatically generated">
                <a:extLst>
                  <a:ext uri="{FF2B5EF4-FFF2-40B4-BE49-F238E27FC236}">
                    <a16:creationId xmlns:a16="http://schemas.microsoft.com/office/drawing/2014/main" id="{059356DF-294E-7F43-86E8-ADB53C572638}"/>
                  </a:ext>
                </a:extLst>
              </p:cNvPr>
              <p:cNvPicPr>
                <a:picLocks noChangeAspect="1"/>
              </p:cNvPicPr>
              <p:nvPr userDrawn="1"/>
            </p:nvPicPr>
            <p:blipFill>
              <a:blip r:embed="rId12"/>
              <a:stretch>
                <a:fillRect/>
              </a:stretch>
            </p:blipFill>
            <p:spPr>
              <a:xfrm>
                <a:off x="16323829" y="11502312"/>
                <a:ext cx="3238500" cy="622300"/>
              </a:xfrm>
              <a:prstGeom prst="rect">
                <a:avLst/>
              </a:prstGeom>
            </p:spPr>
          </p:pic>
          <p:pic>
            <p:nvPicPr>
              <p:cNvPr id="55" name="Picture 54" descr="Icon&#10;&#10;Description automatically generated">
                <a:extLst>
                  <a:ext uri="{FF2B5EF4-FFF2-40B4-BE49-F238E27FC236}">
                    <a16:creationId xmlns:a16="http://schemas.microsoft.com/office/drawing/2014/main" id="{02F86961-9D7B-A244-B839-83059B9936E4}"/>
                  </a:ext>
                </a:extLst>
              </p:cNvPr>
              <p:cNvPicPr>
                <a:picLocks noChangeAspect="1"/>
              </p:cNvPicPr>
              <p:nvPr userDrawn="1"/>
            </p:nvPicPr>
            <p:blipFill>
              <a:blip r:embed="rId13"/>
              <a:stretch>
                <a:fillRect/>
              </a:stretch>
            </p:blipFill>
            <p:spPr>
              <a:xfrm>
                <a:off x="15477028" y="12395412"/>
                <a:ext cx="1333500" cy="723900"/>
              </a:xfrm>
              <a:prstGeom prst="rect">
                <a:avLst/>
              </a:prstGeom>
            </p:spPr>
          </p:pic>
          <p:pic>
            <p:nvPicPr>
              <p:cNvPr id="56" name="Picture 55" descr="A picture containing text, clipart, tableware&#10;&#10;Description automatically generated">
                <a:extLst>
                  <a:ext uri="{FF2B5EF4-FFF2-40B4-BE49-F238E27FC236}">
                    <a16:creationId xmlns:a16="http://schemas.microsoft.com/office/drawing/2014/main" id="{89A7D71D-719E-E645-8561-A694EB9879B8}"/>
                  </a:ext>
                </a:extLst>
              </p:cNvPr>
              <p:cNvPicPr>
                <a:picLocks noChangeAspect="1"/>
              </p:cNvPicPr>
              <p:nvPr userDrawn="1"/>
            </p:nvPicPr>
            <p:blipFill>
              <a:blip r:embed="rId14"/>
              <a:stretch>
                <a:fillRect/>
              </a:stretch>
            </p:blipFill>
            <p:spPr>
              <a:xfrm>
                <a:off x="17009839" y="12414460"/>
                <a:ext cx="2692400" cy="685800"/>
              </a:xfrm>
              <a:prstGeom prst="rect">
                <a:avLst/>
              </a:prstGeom>
            </p:spPr>
          </p:pic>
          <p:pic>
            <p:nvPicPr>
              <p:cNvPr id="57" name="Picture 56" descr="Logo&#10;&#10;Description automatically generated">
                <a:extLst>
                  <a:ext uri="{FF2B5EF4-FFF2-40B4-BE49-F238E27FC236}">
                    <a16:creationId xmlns:a16="http://schemas.microsoft.com/office/drawing/2014/main" id="{B2283ED0-C0AA-E243-B4C9-517255AF6235}"/>
                  </a:ext>
                </a:extLst>
              </p:cNvPr>
              <p:cNvPicPr>
                <a:picLocks noChangeAspect="1"/>
              </p:cNvPicPr>
              <p:nvPr userDrawn="1"/>
            </p:nvPicPr>
            <p:blipFill>
              <a:blip r:embed="rId15"/>
              <a:stretch>
                <a:fillRect/>
              </a:stretch>
            </p:blipFill>
            <p:spPr>
              <a:xfrm>
                <a:off x="19645498" y="11483260"/>
                <a:ext cx="2730500" cy="660400"/>
              </a:xfrm>
              <a:prstGeom prst="rect">
                <a:avLst/>
              </a:prstGeom>
            </p:spPr>
          </p:pic>
          <p:pic>
            <p:nvPicPr>
              <p:cNvPr id="58" name="Picture 57" descr="Text, logo&#10;&#10;Description automatically generated">
                <a:extLst>
                  <a:ext uri="{FF2B5EF4-FFF2-40B4-BE49-F238E27FC236}">
                    <a16:creationId xmlns:a16="http://schemas.microsoft.com/office/drawing/2014/main" id="{C11DA7BC-B659-1448-BCB3-49FD797FA18A}"/>
                  </a:ext>
                </a:extLst>
              </p:cNvPr>
              <p:cNvPicPr>
                <a:picLocks noChangeAspect="1"/>
              </p:cNvPicPr>
              <p:nvPr userDrawn="1"/>
            </p:nvPicPr>
            <p:blipFill>
              <a:blip r:embed="rId16"/>
              <a:stretch>
                <a:fillRect/>
              </a:stretch>
            </p:blipFill>
            <p:spPr>
              <a:xfrm>
                <a:off x="20590829" y="12332317"/>
                <a:ext cx="1193800" cy="673100"/>
              </a:xfrm>
              <a:prstGeom prst="rect">
                <a:avLst/>
              </a:prstGeom>
            </p:spPr>
          </p:pic>
        </p:grpSp>
      </p:grpSp>
      <p:sp>
        <p:nvSpPr>
          <p:cNvPr id="59" name="Text Box 9">
            <a:extLst>
              <a:ext uri="{FF2B5EF4-FFF2-40B4-BE49-F238E27FC236}">
                <a16:creationId xmlns:a16="http://schemas.microsoft.com/office/drawing/2014/main" id="{261775F1-3BB6-784A-B806-BA013034D74F}"/>
              </a:ext>
            </a:extLst>
          </p:cNvPr>
          <p:cNvSpPr txBox="1">
            <a:spLocks/>
          </p:cNvSpPr>
          <p:nvPr userDrawn="1"/>
        </p:nvSpPr>
        <p:spPr bwMode="auto">
          <a:xfrm>
            <a:off x="1009456" y="11007858"/>
            <a:ext cx="6248400" cy="1516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lstStyle>
            <a:lvl1pPr defTabSz="433388">
              <a:defRPr sz="2400">
                <a:solidFill>
                  <a:srgbClr val="FFFFFF"/>
                </a:solidFill>
                <a:latin typeface="Helvetica Neue" charset="0"/>
                <a:ea typeface="Helvetica Neue" charset="0"/>
                <a:cs typeface="Helvetica Neue" charset="0"/>
                <a:sym typeface="Helvetica Neue" charset="0"/>
              </a:defRPr>
            </a:lvl1pPr>
            <a:lvl2pPr defTabSz="433388">
              <a:defRPr sz="2400">
                <a:solidFill>
                  <a:srgbClr val="FFFFFF"/>
                </a:solidFill>
                <a:latin typeface="Helvetica Neue" charset="0"/>
                <a:ea typeface="Helvetica Neue" charset="0"/>
                <a:cs typeface="Helvetica Neue" charset="0"/>
                <a:sym typeface="Helvetica Neue" charset="0"/>
              </a:defRPr>
            </a:lvl2pPr>
            <a:lvl3pPr defTabSz="433388">
              <a:defRPr sz="2400">
                <a:solidFill>
                  <a:srgbClr val="FFFFFF"/>
                </a:solidFill>
                <a:latin typeface="Helvetica Neue" charset="0"/>
                <a:ea typeface="Helvetica Neue" charset="0"/>
                <a:cs typeface="Helvetica Neue" charset="0"/>
                <a:sym typeface="Helvetica Neue" charset="0"/>
              </a:defRPr>
            </a:lvl3pPr>
            <a:lvl4pPr defTabSz="433388">
              <a:defRPr sz="2400">
                <a:solidFill>
                  <a:srgbClr val="FFFFFF"/>
                </a:solidFill>
                <a:latin typeface="Helvetica Neue" charset="0"/>
                <a:ea typeface="Helvetica Neue" charset="0"/>
                <a:cs typeface="Helvetica Neue" charset="0"/>
                <a:sym typeface="Helvetica Neue" charset="0"/>
              </a:defRPr>
            </a:lvl4pPr>
            <a:lvl5pPr defTabSz="433388">
              <a:defRPr sz="2400">
                <a:solidFill>
                  <a:srgbClr val="FFFFFF"/>
                </a:solidFill>
                <a:latin typeface="Helvetica Neue" charset="0"/>
                <a:ea typeface="Helvetica Neue" charset="0"/>
                <a:cs typeface="Helvetica Neue" charset="0"/>
                <a:sym typeface="Helvetica Neue" charset="0"/>
              </a:defRPr>
            </a:lvl5pPr>
            <a:lvl6pPr marL="457200" indent="1828800" algn="ctr" defTabSz="433388" fontAlgn="base" hangingPunct="0">
              <a:spcBef>
                <a:spcPct val="0"/>
              </a:spcBef>
              <a:spcAft>
                <a:spcPct val="0"/>
              </a:spcAft>
              <a:defRPr sz="2400">
                <a:solidFill>
                  <a:srgbClr val="FFFFFF"/>
                </a:solidFill>
                <a:latin typeface="Helvetica Neue" charset="0"/>
                <a:ea typeface="Helvetica Neue" charset="0"/>
                <a:cs typeface="Helvetica Neue" charset="0"/>
                <a:sym typeface="Helvetica Neue" charset="0"/>
              </a:defRPr>
            </a:lvl6pPr>
            <a:lvl7pPr marL="914400" indent="1828800" algn="ctr" defTabSz="433388" fontAlgn="base" hangingPunct="0">
              <a:spcBef>
                <a:spcPct val="0"/>
              </a:spcBef>
              <a:spcAft>
                <a:spcPct val="0"/>
              </a:spcAft>
              <a:defRPr sz="2400">
                <a:solidFill>
                  <a:srgbClr val="FFFFFF"/>
                </a:solidFill>
                <a:latin typeface="Helvetica Neue" charset="0"/>
                <a:ea typeface="Helvetica Neue" charset="0"/>
                <a:cs typeface="Helvetica Neue" charset="0"/>
                <a:sym typeface="Helvetica Neue" charset="0"/>
              </a:defRPr>
            </a:lvl7pPr>
            <a:lvl8pPr marL="1371600" indent="1828800" algn="ctr" defTabSz="433388" fontAlgn="base" hangingPunct="0">
              <a:spcBef>
                <a:spcPct val="0"/>
              </a:spcBef>
              <a:spcAft>
                <a:spcPct val="0"/>
              </a:spcAft>
              <a:defRPr sz="2400">
                <a:solidFill>
                  <a:srgbClr val="FFFFFF"/>
                </a:solidFill>
                <a:latin typeface="Helvetica Neue" charset="0"/>
                <a:ea typeface="Helvetica Neue" charset="0"/>
                <a:cs typeface="Helvetica Neue" charset="0"/>
                <a:sym typeface="Helvetica Neue" charset="0"/>
              </a:defRPr>
            </a:lvl8pPr>
            <a:lvl9pPr marL="1828800" indent="1828800" algn="ctr" defTabSz="433388" fontAlgn="base" hangingPunct="0">
              <a:spcBef>
                <a:spcPct val="0"/>
              </a:spcBef>
              <a:spcAft>
                <a:spcPct val="0"/>
              </a:spcAft>
              <a:defRPr sz="2400">
                <a:solidFill>
                  <a:srgbClr val="FFFFFF"/>
                </a:solidFill>
                <a:latin typeface="Helvetica Neue" charset="0"/>
                <a:ea typeface="Helvetica Neue" charset="0"/>
                <a:cs typeface="Helvetica Neue" charset="0"/>
                <a:sym typeface="Helvetica Neue" charset="0"/>
              </a:defRPr>
            </a:lvl9pPr>
          </a:lstStyle>
          <a:p>
            <a:pPr algn="l">
              <a:lnSpc>
                <a:spcPct val="120000"/>
              </a:lnSpc>
            </a:pPr>
            <a:r>
              <a:rPr lang="en-GB" altLang="hu-HU" sz="2500" b="1" noProof="0" dirty="0">
                <a:solidFill>
                  <a:srgbClr val="F3E591"/>
                </a:solidFill>
                <a:latin typeface="Arial" panose="020B0604020202020204" pitchFamily="34" charset="0"/>
                <a:ea typeface="Helvetica" panose="020B0604020202020204" pitchFamily="34" charset="0"/>
                <a:cs typeface="Arial" panose="020B0604020202020204" pitchFamily="34" charset="0"/>
                <a:sym typeface="Helvetica" panose="020B0604020202020204" pitchFamily="34" charset="0"/>
              </a:rPr>
              <a:t>Research Centre for Responsible Media Technology and Innovation</a:t>
            </a:r>
          </a:p>
          <a:p>
            <a:pPr algn="l">
              <a:lnSpc>
                <a:spcPct val="120000"/>
              </a:lnSpc>
            </a:pPr>
            <a:r>
              <a:rPr lang="en-GB" altLang="hu-HU" sz="2400" b="0" noProof="0" dirty="0">
                <a:solidFill>
                  <a:schemeClr val="bg1"/>
                </a:solidFill>
                <a:latin typeface="Arial" panose="020B0604020202020204" pitchFamily="34" charset="0"/>
                <a:ea typeface="Helvetica" panose="020B0604020202020204" pitchFamily="34" charset="0"/>
                <a:cs typeface="Arial" panose="020B0604020202020204" pitchFamily="34" charset="0"/>
                <a:sym typeface="Helvetica" panose="020B0604020202020204" pitchFamily="34" charset="0"/>
              </a:rPr>
              <a:t>Project number 309339</a:t>
            </a:r>
          </a:p>
          <a:p>
            <a:pPr algn="l">
              <a:lnSpc>
                <a:spcPct val="120000"/>
              </a:lnSpc>
            </a:pPr>
            <a:endParaRPr lang="hu-HU" altLang="hu-HU" sz="2500" b="1" dirty="0">
              <a:solidFill>
                <a:srgbClr val="F3E591"/>
              </a:solidFill>
              <a:latin typeface="Arial" panose="020B0604020202020204" pitchFamily="34" charset="0"/>
              <a:ea typeface="Helvetica" panose="020B0604020202020204" pitchFamily="34" charset="0"/>
              <a:cs typeface="Arial" panose="020B0604020202020204" pitchFamily="34" charset="0"/>
              <a:sym typeface="Helvetica" panose="020B0604020202020204" pitchFamily="34" charset="0"/>
            </a:endParaRPr>
          </a:p>
        </p:txBody>
      </p:sp>
      <p:pic>
        <p:nvPicPr>
          <p:cNvPr id="60" name="Picture 59" descr="A picture containing text, bottle&#10;&#10;Description automatically generated">
            <a:extLst>
              <a:ext uri="{FF2B5EF4-FFF2-40B4-BE49-F238E27FC236}">
                <a16:creationId xmlns:a16="http://schemas.microsoft.com/office/drawing/2014/main" id="{68C5651C-64EA-5A4D-988A-040A7F1FC9DC}"/>
              </a:ext>
            </a:extLst>
          </p:cNvPr>
          <p:cNvPicPr>
            <a:picLocks noChangeAspect="1"/>
          </p:cNvPicPr>
          <p:nvPr userDrawn="1"/>
        </p:nvPicPr>
        <p:blipFill>
          <a:blip r:embed="rId17"/>
          <a:stretch>
            <a:fillRect/>
          </a:stretch>
        </p:blipFill>
        <p:spPr>
          <a:xfrm>
            <a:off x="1046032" y="12544809"/>
            <a:ext cx="4385391" cy="970879"/>
          </a:xfrm>
          <a:prstGeom prst="rect">
            <a:avLst/>
          </a:prstGeom>
        </p:spPr>
      </p:pic>
    </p:spTree>
    <p:extLst>
      <p:ext uri="{BB962C8B-B14F-4D97-AF65-F5344CB8AC3E}">
        <p14:creationId xmlns:p14="http://schemas.microsoft.com/office/powerpoint/2010/main" val="31235770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Tittellysbilde">
    <p:bg>
      <p:bgPr>
        <a:solidFill>
          <a:srgbClr val="373834"/>
        </a:solidFill>
        <a:effectLst/>
      </p:bgPr>
    </p:bg>
    <p:spTree>
      <p:nvGrpSpPr>
        <p:cNvPr id="1" name=""/>
        <p:cNvGrpSpPr/>
        <p:nvPr/>
      </p:nvGrpSpPr>
      <p:grpSpPr>
        <a:xfrm>
          <a:off x="0" y="0"/>
          <a:ext cx="0" cy="0"/>
          <a:chOff x="0" y="0"/>
          <a:chExt cx="0" cy="0"/>
        </a:xfrm>
      </p:grpSpPr>
      <p:sp>
        <p:nvSpPr>
          <p:cNvPr id="14" name="Text Box 2">
            <a:extLst>
              <a:ext uri="{FF2B5EF4-FFF2-40B4-BE49-F238E27FC236}">
                <a16:creationId xmlns:a16="http://schemas.microsoft.com/office/drawing/2014/main" id="{242FFB60-B4A8-B744-AE33-937A150A715B}"/>
              </a:ext>
            </a:extLst>
          </p:cNvPr>
          <p:cNvSpPr txBox="1">
            <a:spLocks/>
          </p:cNvSpPr>
          <p:nvPr userDrawn="1"/>
        </p:nvSpPr>
        <p:spPr bwMode="auto">
          <a:xfrm>
            <a:off x="8382000" y="3098800"/>
            <a:ext cx="12934950" cy="345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spAutoFit/>
          </a:bodyPr>
          <a:lstStyle/>
          <a:p>
            <a:pPr algn="l"/>
            <a:r>
              <a:rPr lang="hu-HU" altLang="hu-HU" sz="16000" b="1" err="1">
                <a:solidFill>
                  <a:srgbClr val="91C5AF"/>
                </a:solidFill>
                <a:latin typeface="Arial" panose="020B0604020202020204" pitchFamily="34" charset="0"/>
                <a:ea typeface="Helvetica" panose="020B0604020202020204" pitchFamily="34" charset="0"/>
                <a:cs typeface="Arial" panose="020B0604020202020204" pitchFamily="34" charset="0"/>
                <a:sym typeface="Helvetica" panose="020B0604020202020204" pitchFamily="34" charset="0"/>
              </a:rPr>
              <a:t>Thank</a:t>
            </a:r>
            <a:r>
              <a:rPr lang="hu-HU" altLang="hu-HU" sz="16000" b="1">
                <a:solidFill>
                  <a:srgbClr val="91C5AF"/>
                </a:solidFill>
                <a:latin typeface="Arial" panose="020B0604020202020204" pitchFamily="34" charset="0"/>
                <a:ea typeface="Helvetica" panose="020B0604020202020204" pitchFamily="34" charset="0"/>
                <a:cs typeface="Arial" panose="020B0604020202020204" pitchFamily="34" charset="0"/>
                <a:sym typeface="Helvetica" panose="020B0604020202020204" pitchFamily="34" charset="0"/>
              </a:rPr>
              <a:t> </a:t>
            </a:r>
            <a:r>
              <a:rPr lang="hu-HU" altLang="hu-HU" sz="16000" b="1" err="1">
                <a:solidFill>
                  <a:srgbClr val="91C5AF"/>
                </a:solidFill>
                <a:latin typeface="Arial" panose="020B0604020202020204" pitchFamily="34" charset="0"/>
                <a:ea typeface="Helvetica" panose="020B0604020202020204" pitchFamily="34" charset="0"/>
                <a:cs typeface="Arial" panose="020B0604020202020204" pitchFamily="34" charset="0"/>
                <a:sym typeface="Helvetica" panose="020B0604020202020204" pitchFamily="34" charset="0"/>
              </a:rPr>
              <a:t>you</a:t>
            </a:r>
            <a:endParaRPr lang="hu-HU" altLang="hu-HU" sz="16000" b="1">
              <a:solidFill>
                <a:srgbClr val="91C5AF"/>
              </a:solidFill>
              <a:latin typeface="Arial" panose="020B0604020202020204" pitchFamily="34" charset="0"/>
              <a:ea typeface="Helvetica" panose="020B0604020202020204" pitchFamily="34" charset="0"/>
              <a:cs typeface="Arial" panose="020B0604020202020204" pitchFamily="34" charset="0"/>
              <a:sym typeface="Helvetica" panose="020B0604020202020204" pitchFamily="34" charset="0"/>
            </a:endParaRPr>
          </a:p>
          <a:p>
            <a:pPr algn="l"/>
            <a:r>
              <a:rPr lang="hu-HU" altLang="hu-HU" sz="6000" b="1" err="1">
                <a:solidFill>
                  <a:srgbClr val="91C5AF"/>
                </a:solidFill>
                <a:latin typeface="Arial" panose="020B0604020202020204" pitchFamily="34" charset="0"/>
                <a:ea typeface="Helvetica" panose="020B0604020202020204" pitchFamily="34" charset="0"/>
                <a:cs typeface="Arial" panose="020B0604020202020204" pitchFamily="34" charset="0"/>
                <a:sym typeface="Helvetica" panose="020B0604020202020204" pitchFamily="34" charset="0"/>
              </a:rPr>
              <a:t>for</a:t>
            </a:r>
            <a:r>
              <a:rPr lang="hu-HU" altLang="hu-HU" sz="6000" b="1">
                <a:solidFill>
                  <a:srgbClr val="91C5AF"/>
                </a:solidFill>
                <a:latin typeface="Arial" panose="020B0604020202020204" pitchFamily="34" charset="0"/>
                <a:ea typeface="Helvetica" panose="020B0604020202020204" pitchFamily="34" charset="0"/>
                <a:cs typeface="Arial" panose="020B0604020202020204" pitchFamily="34" charset="0"/>
                <a:sym typeface="Helvetica" panose="020B0604020202020204" pitchFamily="34" charset="0"/>
              </a:rPr>
              <a:t> </a:t>
            </a:r>
            <a:r>
              <a:rPr lang="hu-HU" altLang="hu-HU" sz="6000" b="1" err="1">
                <a:solidFill>
                  <a:srgbClr val="91C5AF"/>
                </a:solidFill>
                <a:latin typeface="Arial" panose="020B0604020202020204" pitchFamily="34" charset="0"/>
                <a:ea typeface="Helvetica" panose="020B0604020202020204" pitchFamily="34" charset="0"/>
                <a:cs typeface="Arial" panose="020B0604020202020204" pitchFamily="34" charset="0"/>
                <a:sym typeface="Helvetica" panose="020B0604020202020204" pitchFamily="34" charset="0"/>
              </a:rPr>
              <a:t>your</a:t>
            </a:r>
            <a:r>
              <a:rPr lang="hu-HU" altLang="hu-HU" sz="6000" b="1">
                <a:solidFill>
                  <a:srgbClr val="91C5AF"/>
                </a:solidFill>
                <a:latin typeface="Arial" panose="020B0604020202020204" pitchFamily="34" charset="0"/>
                <a:ea typeface="Helvetica" panose="020B0604020202020204" pitchFamily="34" charset="0"/>
                <a:cs typeface="Arial" panose="020B0604020202020204" pitchFamily="34" charset="0"/>
                <a:sym typeface="Helvetica" panose="020B0604020202020204" pitchFamily="34" charset="0"/>
              </a:rPr>
              <a:t> </a:t>
            </a:r>
            <a:r>
              <a:rPr lang="hu-HU" altLang="hu-HU" sz="6000" b="1" err="1">
                <a:solidFill>
                  <a:srgbClr val="91C5AF"/>
                </a:solidFill>
                <a:latin typeface="Arial" panose="020B0604020202020204" pitchFamily="34" charset="0"/>
                <a:ea typeface="Helvetica" panose="020B0604020202020204" pitchFamily="34" charset="0"/>
                <a:cs typeface="Arial" panose="020B0604020202020204" pitchFamily="34" charset="0"/>
                <a:sym typeface="Helvetica" panose="020B0604020202020204" pitchFamily="34" charset="0"/>
              </a:rPr>
              <a:t>attention</a:t>
            </a:r>
            <a:endParaRPr lang="hu-HU" altLang="hu-HU" sz="6000" b="1">
              <a:solidFill>
                <a:srgbClr val="91C5AF"/>
              </a:solidFill>
              <a:latin typeface="Arial" panose="020B0604020202020204" pitchFamily="34" charset="0"/>
              <a:ea typeface="Helvetica" panose="020B0604020202020204" pitchFamily="34" charset="0"/>
              <a:cs typeface="Arial" panose="020B0604020202020204" pitchFamily="34" charset="0"/>
              <a:sym typeface="Helvetica" panose="020B0604020202020204" pitchFamily="34" charset="0"/>
            </a:endParaRPr>
          </a:p>
        </p:txBody>
      </p:sp>
      <p:sp>
        <p:nvSpPr>
          <p:cNvPr id="15" name="Text Box 3">
            <a:extLst>
              <a:ext uri="{FF2B5EF4-FFF2-40B4-BE49-F238E27FC236}">
                <a16:creationId xmlns:a16="http://schemas.microsoft.com/office/drawing/2014/main" id="{D9A64A08-4523-3542-820F-583BF815BB68}"/>
              </a:ext>
            </a:extLst>
          </p:cNvPr>
          <p:cNvSpPr txBox="1">
            <a:spLocks/>
          </p:cNvSpPr>
          <p:nvPr userDrawn="1"/>
        </p:nvSpPr>
        <p:spPr bwMode="auto">
          <a:xfrm>
            <a:off x="8534400" y="8021758"/>
            <a:ext cx="3236913"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p>
            <a:pPr algn="l"/>
            <a:r>
              <a:rPr lang="en-GB" altLang="hu-HU" sz="2500" b="1" noProof="0">
                <a:solidFill>
                  <a:schemeClr val="bg1"/>
                </a:solidFill>
                <a:latin typeface="Arial" panose="020B0604020202020204" pitchFamily="34" charset="0"/>
                <a:ea typeface="Helvetica" panose="020B0604020202020204" pitchFamily="34" charset="0"/>
                <a:cs typeface="Arial" panose="020B0604020202020204" pitchFamily="34" charset="0"/>
                <a:sym typeface="Helvetica" panose="020B0604020202020204" pitchFamily="34" charset="0"/>
              </a:rPr>
              <a:t>Contact information:</a:t>
            </a:r>
          </a:p>
        </p:txBody>
      </p:sp>
      <p:sp>
        <p:nvSpPr>
          <p:cNvPr id="16" name="Plassholder for tekst 2">
            <a:extLst>
              <a:ext uri="{FF2B5EF4-FFF2-40B4-BE49-F238E27FC236}">
                <a16:creationId xmlns:a16="http://schemas.microsoft.com/office/drawing/2014/main" id="{7A49B9EF-72E1-0E45-9CD7-1137175427DE}"/>
              </a:ext>
            </a:extLst>
          </p:cNvPr>
          <p:cNvSpPr>
            <a:spLocks noGrp="1"/>
          </p:cNvSpPr>
          <p:nvPr>
            <p:ph type="body" sz="quarter" idx="10" hasCustomPrompt="1"/>
          </p:nvPr>
        </p:nvSpPr>
        <p:spPr>
          <a:xfrm>
            <a:off x="15163800" y="8698487"/>
            <a:ext cx="6454931" cy="2372284"/>
          </a:xfrm>
          <a:prstGeom prst="rect">
            <a:avLst/>
          </a:prstGeom>
        </p:spPr>
        <p:txBody>
          <a:bodyPr/>
          <a:lstStyle>
            <a:lvl1pPr marL="0" indent="0">
              <a:buNone/>
              <a:defRPr sz="4400" b="1">
                <a:solidFill>
                  <a:schemeClr val="bg1"/>
                </a:solidFill>
                <a:latin typeface="Arial" panose="020B0604020202020204" pitchFamily="34" charset="0"/>
                <a:cs typeface="Arial" panose="020B0604020202020204" pitchFamily="34" charset="0"/>
              </a:defRPr>
            </a:lvl1pPr>
          </a:lstStyle>
          <a:p>
            <a:pPr lvl="0"/>
            <a:r>
              <a:rPr lang="en-US"/>
              <a:t>O</a:t>
            </a:r>
            <a:r>
              <a:rPr lang="nb-NO" err="1"/>
              <a:t>ther</a:t>
            </a:r>
            <a:r>
              <a:rPr lang="nb-NO"/>
              <a:t>…</a:t>
            </a:r>
          </a:p>
        </p:txBody>
      </p:sp>
      <p:sp>
        <p:nvSpPr>
          <p:cNvPr id="17" name="Plassholder for tekst 2">
            <a:extLst>
              <a:ext uri="{FF2B5EF4-FFF2-40B4-BE49-F238E27FC236}">
                <a16:creationId xmlns:a16="http://schemas.microsoft.com/office/drawing/2014/main" id="{1C10485D-3AF4-4845-BDF7-C095D7BD6D80}"/>
              </a:ext>
            </a:extLst>
          </p:cNvPr>
          <p:cNvSpPr>
            <a:spLocks noGrp="1"/>
          </p:cNvSpPr>
          <p:nvPr>
            <p:ph type="body" sz="quarter" idx="11" hasCustomPrompt="1"/>
          </p:nvPr>
        </p:nvSpPr>
        <p:spPr>
          <a:xfrm>
            <a:off x="8534400" y="8698487"/>
            <a:ext cx="6454931" cy="2372284"/>
          </a:xfrm>
          <a:prstGeom prst="rect">
            <a:avLst/>
          </a:prstGeom>
        </p:spPr>
        <p:txBody>
          <a:bodyPr/>
          <a:lstStyle>
            <a:lvl1pPr marL="0" indent="0">
              <a:buNone/>
              <a:defRPr sz="4400" b="1">
                <a:solidFill>
                  <a:schemeClr val="bg1"/>
                </a:solidFill>
                <a:latin typeface="Arial" panose="020B0604020202020204" pitchFamily="34" charset="0"/>
                <a:cs typeface="Arial" panose="020B0604020202020204" pitchFamily="34" charset="0"/>
              </a:defRPr>
            </a:lvl1pPr>
          </a:lstStyle>
          <a:p>
            <a:pPr lvl="0"/>
            <a:r>
              <a:rPr lang="nb-NO"/>
              <a:t>Kari Nordmann</a:t>
            </a:r>
          </a:p>
        </p:txBody>
      </p:sp>
      <p:grpSp>
        <p:nvGrpSpPr>
          <p:cNvPr id="44" name="Group 43">
            <a:extLst>
              <a:ext uri="{FF2B5EF4-FFF2-40B4-BE49-F238E27FC236}">
                <a16:creationId xmlns:a16="http://schemas.microsoft.com/office/drawing/2014/main" id="{61D647F7-48D1-4742-967A-191DFC6A0B85}"/>
              </a:ext>
            </a:extLst>
          </p:cNvPr>
          <p:cNvGrpSpPr/>
          <p:nvPr userDrawn="1"/>
        </p:nvGrpSpPr>
        <p:grpSpPr>
          <a:xfrm>
            <a:off x="8330075" y="11459996"/>
            <a:ext cx="15235826" cy="2091625"/>
            <a:chOff x="8330075" y="11459996"/>
            <a:chExt cx="15235826" cy="2091625"/>
          </a:xfrm>
        </p:grpSpPr>
        <p:pic>
          <p:nvPicPr>
            <p:cNvPr id="45" name="Picture 1">
              <a:extLst>
                <a:ext uri="{FF2B5EF4-FFF2-40B4-BE49-F238E27FC236}">
                  <a16:creationId xmlns:a16="http://schemas.microsoft.com/office/drawing/2014/main" id="{1365F12C-0241-6341-82A3-BFB66209B46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5303" t="12358"/>
            <a:stretch/>
          </p:blipFill>
          <p:spPr bwMode="auto">
            <a:xfrm>
              <a:off x="8596248" y="11460375"/>
              <a:ext cx="1145147" cy="1051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6" name="Picture 2">
              <a:extLst>
                <a:ext uri="{FF2B5EF4-FFF2-40B4-BE49-F238E27FC236}">
                  <a16:creationId xmlns:a16="http://schemas.microsoft.com/office/drawing/2014/main" id="{A0FCDA51-5CA7-574C-A8FF-64379C2416A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3070"/>
            <a:stretch/>
          </p:blipFill>
          <p:spPr bwMode="auto">
            <a:xfrm>
              <a:off x="8330075" y="12618865"/>
              <a:ext cx="3080053" cy="8067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7" name="Picture 46" descr="A black and white logo&#10;&#10;Description automatically generated with low confidence">
              <a:extLst>
                <a:ext uri="{FF2B5EF4-FFF2-40B4-BE49-F238E27FC236}">
                  <a16:creationId xmlns:a16="http://schemas.microsoft.com/office/drawing/2014/main" id="{EF413CD4-F3AF-C74C-9A02-E2947151BB24}"/>
                </a:ext>
              </a:extLst>
            </p:cNvPr>
            <p:cNvPicPr>
              <a:picLocks noChangeAspect="1"/>
            </p:cNvPicPr>
            <p:nvPr userDrawn="1"/>
          </p:nvPicPr>
          <p:blipFill>
            <a:blip r:embed="rId4"/>
            <a:stretch>
              <a:fillRect/>
            </a:stretch>
          </p:blipFill>
          <p:spPr>
            <a:xfrm>
              <a:off x="13185453" y="12542801"/>
              <a:ext cx="465047" cy="887816"/>
            </a:xfrm>
            <a:prstGeom prst="rect">
              <a:avLst/>
            </a:prstGeom>
          </p:spPr>
        </p:pic>
        <p:pic>
          <p:nvPicPr>
            <p:cNvPr id="48" name="Graphic 47">
              <a:extLst>
                <a:ext uri="{FF2B5EF4-FFF2-40B4-BE49-F238E27FC236}">
                  <a16:creationId xmlns:a16="http://schemas.microsoft.com/office/drawing/2014/main" id="{85A2BEC4-A44E-AF43-86DF-CA638F1A6F91}"/>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8435" t="25808" r="27571" b="27602"/>
            <a:stretch/>
          </p:blipFill>
          <p:spPr>
            <a:xfrm>
              <a:off x="11740427" y="12381617"/>
              <a:ext cx="1098455" cy="1170004"/>
            </a:xfrm>
            <a:prstGeom prst="rect">
              <a:avLst/>
            </a:prstGeom>
          </p:spPr>
        </p:pic>
        <p:pic>
          <p:nvPicPr>
            <p:cNvPr id="49" name="Picture 48" descr="A picture containing graphical user interface&#10;&#10;Description automatically generated">
              <a:extLst>
                <a:ext uri="{FF2B5EF4-FFF2-40B4-BE49-F238E27FC236}">
                  <a16:creationId xmlns:a16="http://schemas.microsoft.com/office/drawing/2014/main" id="{BB503F59-259D-5443-A48E-A7F21585894E}"/>
                </a:ext>
              </a:extLst>
            </p:cNvPr>
            <p:cNvPicPr>
              <a:picLocks noChangeAspect="1"/>
            </p:cNvPicPr>
            <p:nvPr userDrawn="1"/>
          </p:nvPicPr>
          <p:blipFill>
            <a:blip r:embed="rId7"/>
            <a:stretch>
              <a:fillRect/>
            </a:stretch>
          </p:blipFill>
          <p:spPr>
            <a:xfrm>
              <a:off x="9989521" y="11459996"/>
              <a:ext cx="3688934" cy="887432"/>
            </a:xfrm>
            <a:prstGeom prst="rect">
              <a:avLst/>
            </a:prstGeom>
          </p:spPr>
        </p:pic>
        <p:grpSp>
          <p:nvGrpSpPr>
            <p:cNvPr id="50" name="Group 49">
              <a:extLst>
                <a:ext uri="{FF2B5EF4-FFF2-40B4-BE49-F238E27FC236}">
                  <a16:creationId xmlns:a16="http://schemas.microsoft.com/office/drawing/2014/main" id="{B5939F62-1710-6042-B6CF-7DA1527B50FE}"/>
                </a:ext>
              </a:extLst>
            </p:cNvPr>
            <p:cNvGrpSpPr/>
            <p:nvPr userDrawn="1"/>
          </p:nvGrpSpPr>
          <p:grpSpPr>
            <a:xfrm>
              <a:off x="14076900" y="11578012"/>
              <a:ext cx="9489001" cy="1859074"/>
              <a:chOff x="14025333" y="11483260"/>
              <a:chExt cx="8350665" cy="1636052"/>
            </a:xfrm>
          </p:grpSpPr>
          <p:pic>
            <p:nvPicPr>
              <p:cNvPr id="51" name="Picture 50" descr="A picture containing text, clipart&#10;&#10;Description automatically generated">
                <a:extLst>
                  <a:ext uri="{FF2B5EF4-FFF2-40B4-BE49-F238E27FC236}">
                    <a16:creationId xmlns:a16="http://schemas.microsoft.com/office/drawing/2014/main" id="{19447A40-E464-5A42-8CB8-6D40E8303D8E}"/>
                  </a:ext>
                </a:extLst>
              </p:cNvPr>
              <p:cNvPicPr>
                <a:picLocks noChangeAspect="1"/>
              </p:cNvPicPr>
              <p:nvPr userDrawn="1"/>
            </p:nvPicPr>
            <p:blipFill>
              <a:blip r:embed="rId8"/>
              <a:stretch>
                <a:fillRect/>
              </a:stretch>
            </p:blipFill>
            <p:spPr>
              <a:xfrm>
                <a:off x="14063441" y="11501971"/>
                <a:ext cx="2146300" cy="698500"/>
              </a:xfrm>
              <a:prstGeom prst="rect">
                <a:avLst/>
              </a:prstGeom>
            </p:spPr>
          </p:pic>
          <p:pic>
            <p:nvPicPr>
              <p:cNvPr id="52" name="Picture 51" descr="Icon&#10;&#10;Description automatically generated">
                <a:extLst>
                  <a:ext uri="{FF2B5EF4-FFF2-40B4-BE49-F238E27FC236}">
                    <a16:creationId xmlns:a16="http://schemas.microsoft.com/office/drawing/2014/main" id="{92739C89-2923-DE49-BF72-F3F38928E502}"/>
                  </a:ext>
                </a:extLst>
              </p:cNvPr>
              <p:cNvPicPr>
                <a:picLocks noChangeAspect="1"/>
              </p:cNvPicPr>
              <p:nvPr userDrawn="1"/>
            </p:nvPicPr>
            <p:blipFill>
              <a:blip r:embed="rId9"/>
              <a:stretch>
                <a:fillRect/>
              </a:stretch>
            </p:blipFill>
            <p:spPr>
              <a:xfrm>
                <a:off x="19744239" y="12375774"/>
                <a:ext cx="702944" cy="702944"/>
              </a:xfrm>
              <a:prstGeom prst="rect">
                <a:avLst/>
              </a:prstGeom>
            </p:spPr>
          </p:pic>
          <p:pic>
            <p:nvPicPr>
              <p:cNvPr id="53" name="Picture 52" descr="Icon&#10;&#10;Description automatically generated">
                <a:extLst>
                  <a:ext uri="{FF2B5EF4-FFF2-40B4-BE49-F238E27FC236}">
                    <a16:creationId xmlns:a16="http://schemas.microsoft.com/office/drawing/2014/main" id="{B632ECEA-51B8-3749-9FE5-5673F892F60A}"/>
                  </a:ext>
                </a:extLst>
              </p:cNvPr>
              <p:cNvPicPr>
                <a:picLocks noChangeAspect="1"/>
              </p:cNvPicPr>
              <p:nvPr userDrawn="1"/>
            </p:nvPicPr>
            <p:blipFill>
              <a:blip r:embed="rId10"/>
              <a:stretch>
                <a:fillRect/>
              </a:stretch>
            </p:blipFill>
            <p:spPr>
              <a:xfrm>
                <a:off x="14025333" y="12414459"/>
                <a:ext cx="1346200" cy="685800"/>
              </a:xfrm>
              <a:prstGeom prst="rect">
                <a:avLst/>
              </a:prstGeom>
            </p:spPr>
          </p:pic>
          <p:pic>
            <p:nvPicPr>
              <p:cNvPr id="54" name="Picture 53" descr="A picture containing text, clipart&#10;&#10;Description automatically generated">
                <a:extLst>
                  <a:ext uri="{FF2B5EF4-FFF2-40B4-BE49-F238E27FC236}">
                    <a16:creationId xmlns:a16="http://schemas.microsoft.com/office/drawing/2014/main" id="{B24C7117-B376-7B41-95C7-CD7221F5D9D9}"/>
                  </a:ext>
                </a:extLst>
              </p:cNvPr>
              <p:cNvPicPr>
                <a:picLocks noChangeAspect="1"/>
              </p:cNvPicPr>
              <p:nvPr userDrawn="1"/>
            </p:nvPicPr>
            <p:blipFill>
              <a:blip r:embed="rId11"/>
              <a:stretch>
                <a:fillRect/>
              </a:stretch>
            </p:blipFill>
            <p:spPr>
              <a:xfrm>
                <a:off x="16323829" y="11502312"/>
                <a:ext cx="3238500" cy="622300"/>
              </a:xfrm>
              <a:prstGeom prst="rect">
                <a:avLst/>
              </a:prstGeom>
            </p:spPr>
          </p:pic>
          <p:pic>
            <p:nvPicPr>
              <p:cNvPr id="55" name="Picture 54" descr="Icon&#10;&#10;Description automatically generated">
                <a:extLst>
                  <a:ext uri="{FF2B5EF4-FFF2-40B4-BE49-F238E27FC236}">
                    <a16:creationId xmlns:a16="http://schemas.microsoft.com/office/drawing/2014/main" id="{E02578C1-9F0D-C548-B523-66A8B1E0106D}"/>
                  </a:ext>
                </a:extLst>
              </p:cNvPr>
              <p:cNvPicPr>
                <a:picLocks noChangeAspect="1"/>
              </p:cNvPicPr>
              <p:nvPr userDrawn="1"/>
            </p:nvPicPr>
            <p:blipFill>
              <a:blip r:embed="rId12"/>
              <a:stretch>
                <a:fillRect/>
              </a:stretch>
            </p:blipFill>
            <p:spPr>
              <a:xfrm>
                <a:off x="15477028" y="12395412"/>
                <a:ext cx="1333500" cy="723900"/>
              </a:xfrm>
              <a:prstGeom prst="rect">
                <a:avLst/>
              </a:prstGeom>
            </p:spPr>
          </p:pic>
          <p:pic>
            <p:nvPicPr>
              <p:cNvPr id="56" name="Picture 55" descr="A picture containing text, clipart, tableware&#10;&#10;Description automatically generated">
                <a:extLst>
                  <a:ext uri="{FF2B5EF4-FFF2-40B4-BE49-F238E27FC236}">
                    <a16:creationId xmlns:a16="http://schemas.microsoft.com/office/drawing/2014/main" id="{CC2AD5BF-C287-BA43-A0B5-9F914B9A36A8}"/>
                  </a:ext>
                </a:extLst>
              </p:cNvPr>
              <p:cNvPicPr>
                <a:picLocks noChangeAspect="1"/>
              </p:cNvPicPr>
              <p:nvPr userDrawn="1"/>
            </p:nvPicPr>
            <p:blipFill>
              <a:blip r:embed="rId13"/>
              <a:stretch>
                <a:fillRect/>
              </a:stretch>
            </p:blipFill>
            <p:spPr>
              <a:xfrm>
                <a:off x="17009839" y="12414460"/>
                <a:ext cx="2692400" cy="685800"/>
              </a:xfrm>
              <a:prstGeom prst="rect">
                <a:avLst/>
              </a:prstGeom>
            </p:spPr>
          </p:pic>
          <p:pic>
            <p:nvPicPr>
              <p:cNvPr id="57" name="Picture 56" descr="Logo&#10;&#10;Description automatically generated">
                <a:extLst>
                  <a:ext uri="{FF2B5EF4-FFF2-40B4-BE49-F238E27FC236}">
                    <a16:creationId xmlns:a16="http://schemas.microsoft.com/office/drawing/2014/main" id="{FD5DAF3E-E078-B64F-80F7-4247EC67EBE3}"/>
                  </a:ext>
                </a:extLst>
              </p:cNvPr>
              <p:cNvPicPr>
                <a:picLocks noChangeAspect="1"/>
              </p:cNvPicPr>
              <p:nvPr userDrawn="1"/>
            </p:nvPicPr>
            <p:blipFill>
              <a:blip r:embed="rId14"/>
              <a:stretch>
                <a:fillRect/>
              </a:stretch>
            </p:blipFill>
            <p:spPr>
              <a:xfrm>
                <a:off x="19645498" y="11483260"/>
                <a:ext cx="2730500" cy="660400"/>
              </a:xfrm>
              <a:prstGeom prst="rect">
                <a:avLst/>
              </a:prstGeom>
            </p:spPr>
          </p:pic>
          <p:pic>
            <p:nvPicPr>
              <p:cNvPr id="58" name="Picture 57" descr="Text, logo&#10;&#10;Description automatically generated">
                <a:extLst>
                  <a:ext uri="{FF2B5EF4-FFF2-40B4-BE49-F238E27FC236}">
                    <a16:creationId xmlns:a16="http://schemas.microsoft.com/office/drawing/2014/main" id="{F6AB3F54-FA2C-4F49-96AE-756105BF9C66}"/>
                  </a:ext>
                </a:extLst>
              </p:cNvPr>
              <p:cNvPicPr>
                <a:picLocks noChangeAspect="1"/>
              </p:cNvPicPr>
              <p:nvPr userDrawn="1"/>
            </p:nvPicPr>
            <p:blipFill>
              <a:blip r:embed="rId15"/>
              <a:stretch>
                <a:fillRect/>
              </a:stretch>
            </p:blipFill>
            <p:spPr>
              <a:xfrm>
                <a:off x="20590829" y="12332317"/>
                <a:ext cx="1193800" cy="673100"/>
              </a:xfrm>
              <a:prstGeom prst="rect">
                <a:avLst/>
              </a:prstGeom>
            </p:spPr>
          </p:pic>
        </p:grpSp>
      </p:grpSp>
      <p:sp>
        <p:nvSpPr>
          <p:cNvPr id="59" name="Text Box 9">
            <a:extLst>
              <a:ext uri="{FF2B5EF4-FFF2-40B4-BE49-F238E27FC236}">
                <a16:creationId xmlns:a16="http://schemas.microsoft.com/office/drawing/2014/main" id="{190E69A4-C61A-F742-8646-ED26A8A6E6B8}"/>
              </a:ext>
            </a:extLst>
          </p:cNvPr>
          <p:cNvSpPr txBox="1">
            <a:spLocks/>
          </p:cNvSpPr>
          <p:nvPr userDrawn="1"/>
        </p:nvSpPr>
        <p:spPr bwMode="auto">
          <a:xfrm>
            <a:off x="1009456" y="11007858"/>
            <a:ext cx="6248400" cy="1516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lstStyle>
            <a:lvl1pPr defTabSz="433388">
              <a:defRPr sz="2400">
                <a:solidFill>
                  <a:srgbClr val="FFFFFF"/>
                </a:solidFill>
                <a:latin typeface="Helvetica Neue" charset="0"/>
                <a:ea typeface="Helvetica Neue" charset="0"/>
                <a:cs typeface="Helvetica Neue" charset="0"/>
                <a:sym typeface="Helvetica Neue" charset="0"/>
              </a:defRPr>
            </a:lvl1pPr>
            <a:lvl2pPr defTabSz="433388">
              <a:defRPr sz="2400">
                <a:solidFill>
                  <a:srgbClr val="FFFFFF"/>
                </a:solidFill>
                <a:latin typeface="Helvetica Neue" charset="0"/>
                <a:ea typeface="Helvetica Neue" charset="0"/>
                <a:cs typeface="Helvetica Neue" charset="0"/>
                <a:sym typeface="Helvetica Neue" charset="0"/>
              </a:defRPr>
            </a:lvl2pPr>
            <a:lvl3pPr defTabSz="433388">
              <a:defRPr sz="2400">
                <a:solidFill>
                  <a:srgbClr val="FFFFFF"/>
                </a:solidFill>
                <a:latin typeface="Helvetica Neue" charset="0"/>
                <a:ea typeface="Helvetica Neue" charset="0"/>
                <a:cs typeface="Helvetica Neue" charset="0"/>
                <a:sym typeface="Helvetica Neue" charset="0"/>
              </a:defRPr>
            </a:lvl3pPr>
            <a:lvl4pPr defTabSz="433388">
              <a:defRPr sz="2400">
                <a:solidFill>
                  <a:srgbClr val="FFFFFF"/>
                </a:solidFill>
                <a:latin typeface="Helvetica Neue" charset="0"/>
                <a:ea typeface="Helvetica Neue" charset="0"/>
                <a:cs typeface="Helvetica Neue" charset="0"/>
                <a:sym typeface="Helvetica Neue" charset="0"/>
              </a:defRPr>
            </a:lvl4pPr>
            <a:lvl5pPr defTabSz="433388">
              <a:defRPr sz="2400">
                <a:solidFill>
                  <a:srgbClr val="FFFFFF"/>
                </a:solidFill>
                <a:latin typeface="Helvetica Neue" charset="0"/>
                <a:ea typeface="Helvetica Neue" charset="0"/>
                <a:cs typeface="Helvetica Neue" charset="0"/>
                <a:sym typeface="Helvetica Neue" charset="0"/>
              </a:defRPr>
            </a:lvl5pPr>
            <a:lvl6pPr marL="457200" indent="1828800" algn="ctr" defTabSz="433388" fontAlgn="base" hangingPunct="0">
              <a:spcBef>
                <a:spcPct val="0"/>
              </a:spcBef>
              <a:spcAft>
                <a:spcPct val="0"/>
              </a:spcAft>
              <a:defRPr sz="2400">
                <a:solidFill>
                  <a:srgbClr val="FFFFFF"/>
                </a:solidFill>
                <a:latin typeface="Helvetica Neue" charset="0"/>
                <a:ea typeface="Helvetica Neue" charset="0"/>
                <a:cs typeface="Helvetica Neue" charset="0"/>
                <a:sym typeface="Helvetica Neue" charset="0"/>
              </a:defRPr>
            </a:lvl6pPr>
            <a:lvl7pPr marL="914400" indent="1828800" algn="ctr" defTabSz="433388" fontAlgn="base" hangingPunct="0">
              <a:spcBef>
                <a:spcPct val="0"/>
              </a:spcBef>
              <a:spcAft>
                <a:spcPct val="0"/>
              </a:spcAft>
              <a:defRPr sz="2400">
                <a:solidFill>
                  <a:srgbClr val="FFFFFF"/>
                </a:solidFill>
                <a:latin typeface="Helvetica Neue" charset="0"/>
                <a:ea typeface="Helvetica Neue" charset="0"/>
                <a:cs typeface="Helvetica Neue" charset="0"/>
                <a:sym typeface="Helvetica Neue" charset="0"/>
              </a:defRPr>
            </a:lvl7pPr>
            <a:lvl8pPr marL="1371600" indent="1828800" algn="ctr" defTabSz="433388" fontAlgn="base" hangingPunct="0">
              <a:spcBef>
                <a:spcPct val="0"/>
              </a:spcBef>
              <a:spcAft>
                <a:spcPct val="0"/>
              </a:spcAft>
              <a:defRPr sz="2400">
                <a:solidFill>
                  <a:srgbClr val="FFFFFF"/>
                </a:solidFill>
                <a:latin typeface="Helvetica Neue" charset="0"/>
                <a:ea typeface="Helvetica Neue" charset="0"/>
                <a:cs typeface="Helvetica Neue" charset="0"/>
                <a:sym typeface="Helvetica Neue" charset="0"/>
              </a:defRPr>
            </a:lvl8pPr>
            <a:lvl9pPr marL="1828800" indent="1828800" algn="ctr" defTabSz="433388" fontAlgn="base" hangingPunct="0">
              <a:spcBef>
                <a:spcPct val="0"/>
              </a:spcBef>
              <a:spcAft>
                <a:spcPct val="0"/>
              </a:spcAft>
              <a:defRPr sz="2400">
                <a:solidFill>
                  <a:srgbClr val="FFFFFF"/>
                </a:solidFill>
                <a:latin typeface="Helvetica Neue" charset="0"/>
                <a:ea typeface="Helvetica Neue" charset="0"/>
                <a:cs typeface="Helvetica Neue" charset="0"/>
                <a:sym typeface="Helvetica Neue" charset="0"/>
              </a:defRPr>
            </a:lvl9pPr>
          </a:lstStyle>
          <a:p>
            <a:pPr algn="l">
              <a:lnSpc>
                <a:spcPct val="120000"/>
              </a:lnSpc>
            </a:pPr>
            <a:r>
              <a:rPr lang="en-GB" altLang="hu-HU" sz="2500" b="1" noProof="0" dirty="0">
                <a:solidFill>
                  <a:srgbClr val="F3E591"/>
                </a:solidFill>
                <a:latin typeface="Arial" panose="020B0604020202020204" pitchFamily="34" charset="0"/>
                <a:ea typeface="Helvetica" panose="020B0604020202020204" pitchFamily="34" charset="0"/>
                <a:cs typeface="Arial" panose="020B0604020202020204" pitchFamily="34" charset="0"/>
                <a:sym typeface="Helvetica" panose="020B0604020202020204" pitchFamily="34" charset="0"/>
              </a:rPr>
              <a:t>Research Centre for Responsible Media Technology and Innovation</a:t>
            </a:r>
          </a:p>
          <a:p>
            <a:pPr algn="l">
              <a:lnSpc>
                <a:spcPct val="120000"/>
              </a:lnSpc>
            </a:pPr>
            <a:r>
              <a:rPr lang="en-GB" altLang="hu-HU" sz="2400" b="0" noProof="0" dirty="0">
                <a:solidFill>
                  <a:schemeClr val="bg1"/>
                </a:solidFill>
                <a:latin typeface="Arial" panose="020B0604020202020204" pitchFamily="34" charset="0"/>
                <a:ea typeface="Helvetica" panose="020B0604020202020204" pitchFamily="34" charset="0"/>
                <a:cs typeface="Arial" panose="020B0604020202020204" pitchFamily="34" charset="0"/>
                <a:sym typeface="Helvetica" panose="020B0604020202020204" pitchFamily="34" charset="0"/>
              </a:rPr>
              <a:t>Project number 309339</a:t>
            </a:r>
          </a:p>
          <a:p>
            <a:pPr algn="l">
              <a:lnSpc>
                <a:spcPct val="120000"/>
              </a:lnSpc>
            </a:pPr>
            <a:endParaRPr lang="hu-HU" altLang="hu-HU" sz="2500" b="1" dirty="0">
              <a:solidFill>
                <a:srgbClr val="F3E591"/>
              </a:solidFill>
              <a:latin typeface="Arial" panose="020B0604020202020204" pitchFamily="34" charset="0"/>
              <a:ea typeface="Helvetica" panose="020B0604020202020204" pitchFamily="34" charset="0"/>
              <a:cs typeface="Arial" panose="020B0604020202020204" pitchFamily="34" charset="0"/>
              <a:sym typeface="Helvetica" panose="020B0604020202020204" pitchFamily="34" charset="0"/>
            </a:endParaRPr>
          </a:p>
        </p:txBody>
      </p:sp>
      <p:pic>
        <p:nvPicPr>
          <p:cNvPr id="60" name="Picture 59" descr="A picture containing text, bottle&#10;&#10;Description automatically generated">
            <a:extLst>
              <a:ext uri="{FF2B5EF4-FFF2-40B4-BE49-F238E27FC236}">
                <a16:creationId xmlns:a16="http://schemas.microsoft.com/office/drawing/2014/main" id="{3D5C7E00-BCB2-5F46-B628-0F718D23F1D7}"/>
              </a:ext>
            </a:extLst>
          </p:cNvPr>
          <p:cNvPicPr>
            <a:picLocks noChangeAspect="1"/>
          </p:cNvPicPr>
          <p:nvPr userDrawn="1"/>
        </p:nvPicPr>
        <p:blipFill>
          <a:blip r:embed="rId16"/>
          <a:stretch>
            <a:fillRect/>
          </a:stretch>
        </p:blipFill>
        <p:spPr>
          <a:xfrm>
            <a:off x="1046032" y="12544809"/>
            <a:ext cx="4385391" cy="970879"/>
          </a:xfrm>
          <a:prstGeom prst="rect">
            <a:avLst/>
          </a:prstGeom>
        </p:spPr>
      </p:pic>
      <p:pic>
        <p:nvPicPr>
          <p:cNvPr id="61" name="Grafikk 17">
            <a:extLst>
              <a:ext uri="{FF2B5EF4-FFF2-40B4-BE49-F238E27FC236}">
                <a16:creationId xmlns:a16="http://schemas.microsoft.com/office/drawing/2014/main" id="{841A2584-F196-9548-AF26-6D902C279BCF}"/>
              </a:ext>
            </a:extLst>
          </p:cNvPr>
          <p:cNvPicPr>
            <a:picLocks noChangeAspect="1"/>
          </p:cNvPicPr>
          <p:nvPr userDrawn="1"/>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rot="5400000">
            <a:off x="-1247223" y="3118244"/>
            <a:ext cx="10010321" cy="5363786"/>
          </a:xfrm>
          <a:prstGeom prst="rect">
            <a:avLst/>
          </a:prstGeom>
        </p:spPr>
      </p:pic>
    </p:spTree>
    <p:extLst>
      <p:ext uri="{BB962C8B-B14F-4D97-AF65-F5344CB8AC3E}">
        <p14:creationId xmlns:p14="http://schemas.microsoft.com/office/powerpoint/2010/main" val="36079675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Klikk for å redigere tittelstil</a:t>
            </a:r>
            <a:endParaRPr lang="en-US"/>
          </a:p>
        </p:txBody>
      </p:sp>
      <p:sp>
        <p:nvSpPr>
          <p:cNvPr id="3" name="Content Placeholder 2"/>
          <p:cNvSpPr>
            <a:spLocks noGrp="1"/>
          </p:cNvSpPr>
          <p:nvPr>
            <p:ph idx="1"/>
          </p:nvPr>
        </p:nvSpPr>
        <p:spPr>
          <a:xfrm>
            <a:off x="1676291" y="3651250"/>
            <a:ext cx="21029831" cy="806750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a:p>
        </p:txBody>
      </p:sp>
      <p:sp>
        <p:nvSpPr>
          <p:cNvPr id="5" name="Footer Placeholder 4"/>
          <p:cNvSpPr>
            <a:spLocks noGrp="1"/>
          </p:cNvSpPr>
          <p:nvPr>
            <p:ph type="ftr" sz="quarter" idx="11"/>
          </p:nvPr>
        </p:nvSpPr>
        <p:spPr>
          <a:xfrm>
            <a:off x="4974403" y="12712701"/>
            <a:ext cx="14433605" cy="730250"/>
          </a:xfrm>
          <a:prstGeom prst="rect">
            <a:avLst/>
          </a:prstGeom>
        </p:spPr>
        <p:txBody>
          <a:bodyPr/>
          <a:lstStyle>
            <a:lvl1pPr algn="ctr">
              <a:defRPr/>
            </a:lvl1pPr>
          </a:lstStyle>
          <a:p>
            <a:r>
              <a:rPr lang="nb-NO" dirty="0"/>
              <a:t>SFI MediaFutures</a:t>
            </a:r>
          </a:p>
        </p:txBody>
      </p:sp>
      <p:sp>
        <p:nvSpPr>
          <p:cNvPr id="6" name="Slide Number Placeholder 5"/>
          <p:cNvSpPr>
            <a:spLocks noGrp="1"/>
          </p:cNvSpPr>
          <p:nvPr>
            <p:ph type="sldNum" sz="quarter" idx="12"/>
          </p:nvPr>
        </p:nvSpPr>
        <p:spPr/>
        <p:txBody>
          <a:bodyPr/>
          <a:lstStyle/>
          <a:p>
            <a:fld id="{A85296B2-2213-0543-8E42-404F8AFAD637}" type="slidenum">
              <a:rPr lang="nb-NO" smtClean="0"/>
              <a:t>‹#›</a:t>
            </a:fld>
            <a:endParaRPr lang="nb-NO"/>
          </a:p>
        </p:txBody>
      </p:sp>
    </p:spTree>
    <p:extLst>
      <p:ext uri="{BB962C8B-B14F-4D97-AF65-F5344CB8AC3E}">
        <p14:creationId xmlns:p14="http://schemas.microsoft.com/office/powerpoint/2010/main" val="1767593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le 1"/>
          <p:cNvSpPr>
            <a:spLocks noGrp="1"/>
          </p:cNvSpPr>
          <p:nvPr>
            <p:ph type="title"/>
          </p:nvPr>
        </p:nvSpPr>
        <p:spPr>
          <a:xfrm>
            <a:off x="1663592" y="3419477"/>
            <a:ext cx="21029831" cy="5705474"/>
          </a:xfrm>
        </p:spPr>
        <p:txBody>
          <a:bodyPr anchor="b"/>
          <a:lstStyle>
            <a:lvl1pPr>
              <a:defRPr sz="11999"/>
            </a:lvl1pPr>
          </a:lstStyle>
          <a:p>
            <a:r>
              <a:rPr lang="nb-NO"/>
              <a:t>Klikk for å redigere tittelstil</a:t>
            </a:r>
            <a:endParaRPr lang="en-US"/>
          </a:p>
        </p:txBody>
      </p:sp>
      <p:sp>
        <p:nvSpPr>
          <p:cNvPr id="3" name="Text Placeholder 2"/>
          <p:cNvSpPr>
            <a:spLocks noGrp="1"/>
          </p:cNvSpPr>
          <p:nvPr>
            <p:ph type="body" idx="1"/>
          </p:nvPr>
        </p:nvSpPr>
        <p:spPr>
          <a:xfrm>
            <a:off x="1663592" y="9178927"/>
            <a:ext cx="21029831" cy="2660147"/>
          </a:xfrm>
        </p:spPr>
        <p:txBody>
          <a:bodyPr/>
          <a:lstStyle>
            <a:lvl1pPr marL="0" indent="0">
              <a:buNone/>
              <a:defRPr sz="4800">
                <a:solidFill>
                  <a:schemeClr val="tx1">
                    <a:tint val="75000"/>
                  </a:schemeClr>
                </a:solidFill>
              </a:defRPr>
            </a:lvl1pPr>
            <a:lvl2pPr marL="914354" indent="0">
              <a:buNone/>
              <a:defRPr sz="4000">
                <a:solidFill>
                  <a:schemeClr val="tx1">
                    <a:tint val="75000"/>
                  </a:schemeClr>
                </a:solidFill>
              </a:defRPr>
            </a:lvl2pPr>
            <a:lvl3pPr marL="1828709" indent="0">
              <a:buNone/>
              <a:defRPr sz="3600">
                <a:solidFill>
                  <a:schemeClr val="tx1">
                    <a:tint val="75000"/>
                  </a:schemeClr>
                </a:solidFill>
              </a:defRPr>
            </a:lvl3pPr>
            <a:lvl4pPr marL="2743063" indent="0">
              <a:buNone/>
              <a:defRPr sz="3200">
                <a:solidFill>
                  <a:schemeClr val="tx1">
                    <a:tint val="75000"/>
                  </a:schemeClr>
                </a:solidFill>
              </a:defRPr>
            </a:lvl4pPr>
            <a:lvl5pPr marL="3657417" indent="0">
              <a:buNone/>
              <a:defRPr sz="3200">
                <a:solidFill>
                  <a:schemeClr val="tx1">
                    <a:tint val="75000"/>
                  </a:schemeClr>
                </a:solidFill>
              </a:defRPr>
            </a:lvl5pPr>
            <a:lvl6pPr marL="4571771" indent="0">
              <a:buNone/>
              <a:defRPr sz="3200">
                <a:solidFill>
                  <a:schemeClr val="tx1">
                    <a:tint val="75000"/>
                  </a:schemeClr>
                </a:solidFill>
              </a:defRPr>
            </a:lvl6pPr>
            <a:lvl7pPr marL="5486126" indent="0">
              <a:buNone/>
              <a:defRPr sz="3200">
                <a:solidFill>
                  <a:schemeClr val="tx1">
                    <a:tint val="75000"/>
                  </a:schemeClr>
                </a:solidFill>
              </a:defRPr>
            </a:lvl7pPr>
            <a:lvl8pPr marL="6400480" indent="0">
              <a:buNone/>
              <a:defRPr sz="3200">
                <a:solidFill>
                  <a:schemeClr val="tx1">
                    <a:tint val="75000"/>
                  </a:schemeClr>
                </a:solidFill>
              </a:defRPr>
            </a:lvl8pPr>
            <a:lvl9pPr marL="7314834" indent="0">
              <a:buNone/>
              <a:defRPr sz="3200">
                <a:solidFill>
                  <a:schemeClr val="tx1">
                    <a:tint val="75000"/>
                  </a:schemeClr>
                </a:solidFill>
              </a:defRPr>
            </a:lvl9pPr>
          </a:lstStyle>
          <a:p>
            <a:pPr lvl="0"/>
            <a:r>
              <a:rPr lang="nb-NO"/>
              <a:t>Klikk for å redigere tekststiler i malen</a:t>
            </a:r>
          </a:p>
        </p:txBody>
      </p:sp>
      <p:sp>
        <p:nvSpPr>
          <p:cNvPr id="5" name="Footer Placeholder 4"/>
          <p:cNvSpPr>
            <a:spLocks noGrp="1"/>
          </p:cNvSpPr>
          <p:nvPr>
            <p:ph type="ftr" sz="quarter" idx="11"/>
          </p:nvPr>
        </p:nvSpPr>
        <p:spPr>
          <a:xfrm>
            <a:off x="4974403" y="12712701"/>
            <a:ext cx="14433605" cy="730250"/>
          </a:xfrm>
          <a:prstGeom prst="rect">
            <a:avLst/>
          </a:prstGeom>
        </p:spPr>
        <p:txBody>
          <a:bodyPr/>
          <a:lstStyle/>
          <a:p>
            <a:r>
              <a:rPr lang="nb-NO" dirty="0"/>
              <a:t>SFI MediaFutures</a:t>
            </a:r>
          </a:p>
        </p:txBody>
      </p:sp>
      <p:sp>
        <p:nvSpPr>
          <p:cNvPr id="6" name="Slide Number Placeholder 5"/>
          <p:cNvSpPr>
            <a:spLocks noGrp="1"/>
          </p:cNvSpPr>
          <p:nvPr>
            <p:ph type="sldNum" sz="quarter" idx="12"/>
          </p:nvPr>
        </p:nvSpPr>
        <p:spPr/>
        <p:txBody>
          <a:bodyPr/>
          <a:lstStyle/>
          <a:p>
            <a:fld id="{A85296B2-2213-0543-8E42-404F8AFAD637}" type="slidenum">
              <a:rPr lang="nb-NO" smtClean="0"/>
              <a:t>‹#›</a:t>
            </a:fld>
            <a:endParaRPr lang="nb-NO"/>
          </a:p>
        </p:txBody>
      </p:sp>
    </p:spTree>
    <p:extLst>
      <p:ext uri="{BB962C8B-B14F-4D97-AF65-F5344CB8AC3E}">
        <p14:creationId xmlns:p14="http://schemas.microsoft.com/office/powerpoint/2010/main" val="26487485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Klikk for å redigere tittelstil</a:t>
            </a:r>
            <a:endParaRPr lang="en-US"/>
          </a:p>
        </p:txBody>
      </p:sp>
      <p:sp>
        <p:nvSpPr>
          <p:cNvPr id="3" name="Content Placeholder 2"/>
          <p:cNvSpPr>
            <a:spLocks noGrp="1"/>
          </p:cNvSpPr>
          <p:nvPr>
            <p:ph sz="half" idx="1"/>
          </p:nvPr>
        </p:nvSpPr>
        <p:spPr>
          <a:xfrm>
            <a:off x="1676291" y="3651250"/>
            <a:ext cx="10362526" cy="8211887"/>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a:p>
        </p:txBody>
      </p:sp>
      <p:sp>
        <p:nvSpPr>
          <p:cNvPr id="4" name="Content Placeholder 3"/>
          <p:cNvSpPr>
            <a:spLocks noGrp="1"/>
          </p:cNvSpPr>
          <p:nvPr>
            <p:ph sz="half" idx="2"/>
          </p:nvPr>
        </p:nvSpPr>
        <p:spPr>
          <a:xfrm>
            <a:off x="12343596" y="3651250"/>
            <a:ext cx="10362526" cy="8211887"/>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a:p>
        </p:txBody>
      </p:sp>
      <p:sp>
        <p:nvSpPr>
          <p:cNvPr id="6" name="Footer Placeholder 5"/>
          <p:cNvSpPr>
            <a:spLocks noGrp="1"/>
          </p:cNvSpPr>
          <p:nvPr>
            <p:ph type="ftr" sz="quarter" idx="11"/>
          </p:nvPr>
        </p:nvSpPr>
        <p:spPr>
          <a:xfrm>
            <a:off x="4974403" y="12712701"/>
            <a:ext cx="14433605" cy="730250"/>
          </a:xfrm>
          <a:prstGeom prst="rect">
            <a:avLst/>
          </a:prstGeom>
        </p:spPr>
        <p:txBody>
          <a:bodyPr/>
          <a:lstStyle/>
          <a:p>
            <a:r>
              <a:rPr lang="nb-NO" dirty="0"/>
              <a:t>SFI MediaFutures</a:t>
            </a:r>
          </a:p>
        </p:txBody>
      </p:sp>
      <p:sp>
        <p:nvSpPr>
          <p:cNvPr id="7" name="Slide Number Placeholder 6"/>
          <p:cNvSpPr>
            <a:spLocks noGrp="1"/>
          </p:cNvSpPr>
          <p:nvPr>
            <p:ph type="sldNum" sz="quarter" idx="12"/>
          </p:nvPr>
        </p:nvSpPr>
        <p:spPr/>
        <p:txBody>
          <a:bodyPr/>
          <a:lstStyle/>
          <a:p>
            <a:fld id="{A85296B2-2213-0543-8E42-404F8AFAD637}" type="slidenum">
              <a:rPr lang="nb-NO" smtClean="0"/>
              <a:t>‹#›</a:t>
            </a:fld>
            <a:endParaRPr lang="nb-NO"/>
          </a:p>
        </p:txBody>
      </p:sp>
    </p:spTree>
    <p:extLst>
      <p:ext uri="{BB962C8B-B14F-4D97-AF65-F5344CB8AC3E}">
        <p14:creationId xmlns:p14="http://schemas.microsoft.com/office/powerpoint/2010/main" val="9304115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le 1"/>
          <p:cNvSpPr>
            <a:spLocks noGrp="1"/>
          </p:cNvSpPr>
          <p:nvPr>
            <p:ph type="title"/>
          </p:nvPr>
        </p:nvSpPr>
        <p:spPr>
          <a:xfrm>
            <a:off x="1679467" y="730251"/>
            <a:ext cx="21029831" cy="2651126"/>
          </a:xfrm>
        </p:spPr>
        <p:txBody>
          <a:bodyPr/>
          <a:lstStyle/>
          <a:p>
            <a:r>
              <a:rPr lang="nb-NO"/>
              <a:t>Klikk for å redigere tittelstil</a:t>
            </a:r>
            <a:endParaRPr lang="en-US"/>
          </a:p>
        </p:txBody>
      </p:sp>
      <p:sp>
        <p:nvSpPr>
          <p:cNvPr id="3" name="Text Placeholder 2"/>
          <p:cNvSpPr>
            <a:spLocks noGrp="1"/>
          </p:cNvSpPr>
          <p:nvPr>
            <p:ph type="body" idx="1"/>
          </p:nvPr>
        </p:nvSpPr>
        <p:spPr>
          <a:xfrm>
            <a:off x="1679467" y="3381376"/>
            <a:ext cx="10314903" cy="1536699"/>
          </a:xfrm>
        </p:spPr>
        <p:txBody>
          <a:bodyPr anchor="b"/>
          <a:lstStyle>
            <a:lvl1pPr marL="0" indent="0">
              <a:buNone/>
              <a:defRPr sz="4800" b="0"/>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nb-NO"/>
              <a:t>Klikk for å redigere tekststiler i malen</a:t>
            </a:r>
          </a:p>
        </p:txBody>
      </p:sp>
      <p:sp>
        <p:nvSpPr>
          <p:cNvPr id="4" name="Content Placeholder 3"/>
          <p:cNvSpPr>
            <a:spLocks noGrp="1"/>
          </p:cNvSpPr>
          <p:nvPr>
            <p:ph sz="half" idx="2"/>
          </p:nvPr>
        </p:nvSpPr>
        <p:spPr>
          <a:xfrm>
            <a:off x="1679467" y="5010150"/>
            <a:ext cx="10314903" cy="6949239"/>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a:p>
        </p:txBody>
      </p:sp>
      <p:sp>
        <p:nvSpPr>
          <p:cNvPr id="5" name="Text Placeholder 4"/>
          <p:cNvSpPr>
            <a:spLocks noGrp="1"/>
          </p:cNvSpPr>
          <p:nvPr>
            <p:ph type="body" sz="quarter" idx="3"/>
          </p:nvPr>
        </p:nvSpPr>
        <p:spPr>
          <a:xfrm>
            <a:off x="12343597" y="3454401"/>
            <a:ext cx="10365701" cy="1463674"/>
          </a:xfrm>
        </p:spPr>
        <p:txBody>
          <a:bodyPr anchor="b"/>
          <a:lstStyle>
            <a:lvl1pPr marL="0" indent="0">
              <a:buNone/>
              <a:defRPr sz="4800" b="0"/>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nb-NO"/>
              <a:t>Klikk for å redigere tekststiler i malen</a:t>
            </a:r>
          </a:p>
        </p:txBody>
      </p:sp>
      <p:sp>
        <p:nvSpPr>
          <p:cNvPr id="6" name="Content Placeholder 5"/>
          <p:cNvSpPr>
            <a:spLocks noGrp="1"/>
          </p:cNvSpPr>
          <p:nvPr>
            <p:ph sz="quarter" idx="4"/>
          </p:nvPr>
        </p:nvSpPr>
        <p:spPr>
          <a:xfrm>
            <a:off x="12343597" y="5010150"/>
            <a:ext cx="10365701" cy="6949239"/>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a:p>
        </p:txBody>
      </p:sp>
      <p:sp>
        <p:nvSpPr>
          <p:cNvPr id="8" name="Footer Placeholder 7"/>
          <p:cNvSpPr>
            <a:spLocks noGrp="1"/>
          </p:cNvSpPr>
          <p:nvPr>
            <p:ph type="ftr" sz="quarter" idx="11"/>
          </p:nvPr>
        </p:nvSpPr>
        <p:spPr>
          <a:xfrm>
            <a:off x="4974403" y="12712701"/>
            <a:ext cx="14433605" cy="730250"/>
          </a:xfrm>
          <a:prstGeom prst="rect">
            <a:avLst/>
          </a:prstGeom>
        </p:spPr>
        <p:txBody>
          <a:bodyPr/>
          <a:lstStyle/>
          <a:p>
            <a:r>
              <a:rPr lang="nb-NO" dirty="0"/>
              <a:t>SFI MediaFutures</a:t>
            </a:r>
          </a:p>
        </p:txBody>
      </p:sp>
      <p:sp>
        <p:nvSpPr>
          <p:cNvPr id="9" name="Slide Number Placeholder 8"/>
          <p:cNvSpPr>
            <a:spLocks noGrp="1"/>
          </p:cNvSpPr>
          <p:nvPr>
            <p:ph type="sldNum" sz="quarter" idx="12"/>
          </p:nvPr>
        </p:nvSpPr>
        <p:spPr/>
        <p:txBody>
          <a:bodyPr/>
          <a:lstStyle/>
          <a:p>
            <a:fld id="{A85296B2-2213-0543-8E42-404F8AFAD637}" type="slidenum">
              <a:rPr lang="nb-NO" smtClean="0"/>
              <a:t>‹#›</a:t>
            </a:fld>
            <a:endParaRPr lang="nb-NO"/>
          </a:p>
        </p:txBody>
      </p:sp>
    </p:spTree>
    <p:extLst>
      <p:ext uri="{BB962C8B-B14F-4D97-AF65-F5344CB8AC3E}">
        <p14:creationId xmlns:p14="http://schemas.microsoft.com/office/powerpoint/2010/main" val="34660691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Klikk for å redigere tittelstil</a:t>
            </a:r>
            <a:endParaRPr lang="en-US"/>
          </a:p>
        </p:txBody>
      </p:sp>
      <p:sp>
        <p:nvSpPr>
          <p:cNvPr id="4" name="Footer Placeholder 3"/>
          <p:cNvSpPr>
            <a:spLocks noGrp="1"/>
          </p:cNvSpPr>
          <p:nvPr>
            <p:ph type="ftr" sz="quarter" idx="11"/>
          </p:nvPr>
        </p:nvSpPr>
        <p:spPr>
          <a:xfrm>
            <a:off x="4974403" y="12712701"/>
            <a:ext cx="14433605" cy="730250"/>
          </a:xfrm>
          <a:prstGeom prst="rect">
            <a:avLst/>
          </a:prstGeom>
        </p:spPr>
        <p:txBody>
          <a:bodyPr/>
          <a:lstStyle/>
          <a:p>
            <a:r>
              <a:rPr lang="nb-NO" dirty="0"/>
              <a:t>SFI MediaFutures</a:t>
            </a:r>
          </a:p>
        </p:txBody>
      </p:sp>
      <p:sp>
        <p:nvSpPr>
          <p:cNvPr id="5" name="Slide Number Placeholder 4"/>
          <p:cNvSpPr>
            <a:spLocks noGrp="1"/>
          </p:cNvSpPr>
          <p:nvPr>
            <p:ph type="sldNum" sz="quarter" idx="12"/>
          </p:nvPr>
        </p:nvSpPr>
        <p:spPr/>
        <p:txBody>
          <a:bodyPr/>
          <a:lstStyle/>
          <a:p>
            <a:fld id="{A85296B2-2213-0543-8E42-404F8AFAD637}" type="slidenum">
              <a:rPr lang="nb-NO" smtClean="0"/>
              <a:t>‹#›</a:t>
            </a:fld>
            <a:endParaRPr lang="nb-NO"/>
          </a:p>
        </p:txBody>
      </p:sp>
    </p:spTree>
    <p:extLst>
      <p:ext uri="{BB962C8B-B14F-4D97-AF65-F5344CB8AC3E}">
        <p14:creationId xmlns:p14="http://schemas.microsoft.com/office/powerpoint/2010/main" val="2576494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tellysbilde">
    <p:bg>
      <p:bgPr>
        <a:solidFill>
          <a:srgbClr val="373834"/>
        </a:solidFill>
        <a:effectLst/>
      </p:bgPr>
    </p:bg>
    <p:spTree>
      <p:nvGrpSpPr>
        <p:cNvPr id="1" name=""/>
        <p:cNvGrpSpPr/>
        <p:nvPr/>
      </p:nvGrpSpPr>
      <p:grpSpPr>
        <a:xfrm>
          <a:off x="0" y="0"/>
          <a:ext cx="0" cy="0"/>
          <a:chOff x="0" y="0"/>
          <a:chExt cx="0" cy="0"/>
        </a:xfrm>
      </p:grpSpPr>
      <p:sp>
        <p:nvSpPr>
          <p:cNvPr id="14" name="Text Box 2">
            <a:extLst>
              <a:ext uri="{FF2B5EF4-FFF2-40B4-BE49-F238E27FC236}">
                <a16:creationId xmlns:a16="http://schemas.microsoft.com/office/drawing/2014/main" id="{242FFB60-B4A8-B744-AE33-937A150A715B}"/>
              </a:ext>
            </a:extLst>
          </p:cNvPr>
          <p:cNvSpPr txBox="1">
            <a:spLocks/>
          </p:cNvSpPr>
          <p:nvPr userDrawn="1"/>
        </p:nvSpPr>
        <p:spPr bwMode="auto">
          <a:xfrm>
            <a:off x="8382000" y="3098800"/>
            <a:ext cx="12934950" cy="345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spAutoFit/>
          </a:bodyPr>
          <a:lstStyle/>
          <a:p>
            <a:pPr algn="l"/>
            <a:r>
              <a:rPr lang="hu-HU" altLang="hu-HU" sz="16000" b="1" err="1">
                <a:solidFill>
                  <a:srgbClr val="91C5AF"/>
                </a:solidFill>
                <a:latin typeface="Arial" panose="020B0604020202020204" pitchFamily="34" charset="0"/>
                <a:ea typeface="Helvetica" panose="020B0604020202020204" pitchFamily="34" charset="0"/>
                <a:cs typeface="Arial" panose="020B0604020202020204" pitchFamily="34" charset="0"/>
                <a:sym typeface="Helvetica" panose="020B0604020202020204" pitchFamily="34" charset="0"/>
              </a:rPr>
              <a:t>Thank</a:t>
            </a:r>
            <a:r>
              <a:rPr lang="hu-HU" altLang="hu-HU" sz="16000" b="1">
                <a:solidFill>
                  <a:srgbClr val="91C5AF"/>
                </a:solidFill>
                <a:latin typeface="Arial" panose="020B0604020202020204" pitchFamily="34" charset="0"/>
                <a:ea typeface="Helvetica" panose="020B0604020202020204" pitchFamily="34" charset="0"/>
                <a:cs typeface="Arial" panose="020B0604020202020204" pitchFamily="34" charset="0"/>
                <a:sym typeface="Helvetica" panose="020B0604020202020204" pitchFamily="34" charset="0"/>
              </a:rPr>
              <a:t> </a:t>
            </a:r>
            <a:r>
              <a:rPr lang="hu-HU" altLang="hu-HU" sz="16000" b="1" err="1">
                <a:solidFill>
                  <a:srgbClr val="91C5AF"/>
                </a:solidFill>
                <a:latin typeface="Arial" panose="020B0604020202020204" pitchFamily="34" charset="0"/>
                <a:ea typeface="Helvetica" panose="020B0604020202020204" pitchFamily="34" charset="0"/>
                <a:cs typeface="Arial" panose="020B0604020202020204" pitchFamily="34" charset="0"/>
                <a:sym typeface="Helvetica" panose="020B0604020202020204" pitchFamily="34" charset="0"/>
              </a:rPr>
              <a:t>you</a:t>
            </a:r>
            <a:endParaRPr lang="hu-HU" altLang="hu-HU" sz="16000" b="1">
              <a:solidFill>
                <a:srgbClr val="91C5AF"/>
              </a:solidFill>
              <a:latin typeface="Arial" panose="020B0604020202020204" pitchFamily="34" charset="0"/>
              <a:ea typeface="Helvetica" panose="020B0604020202020204" pitchFamily="34" charset="0"/>
              <a:cs typeface="Arial" panose="020B0604020202020204" pitchFamily="34" charset="0"/>
              <a:sym typeface="Helvetica" panose="020B0604020202020204" pitchFamily="34" charset="0"/>
            </a:endParaRPr>
          </a:p>
          <a:p>
            <a:pPr algn="l"/>
            <a:r>
              <a:rPr lang="hu-HU" altLang="hu-HU" sz="6000" b="1" err="1">
                <a:solidFill>
                  <a:srgbClr val="91C5AF"/>
                </a:solidFill>
                <a:latin typeface="Arial" panose="020B0604020202020204" pitchFamily="34" charset="0"/>
                <a:ea typeface="Helvetica" panose="020B0604020202020204" pitchFamily="34" charset="0"/>
                <a:cs typeface="Arial" panose="020B0604020202020204" pitchFamily="34" charset="0"/>
                <a:sym typeface="Helvetica" panose="020B0604020202020204" pitchFamily="34" charset="0"/>
              </a:rPr>
              <a:t>for</a:t>
            </a:r>
            <a:r>
              <a:rPr lang="hu-HU" altLang="hu-HU" sz="6000" b="1">
                <a:solidFill>
                  <a:srgbClr val="91C5AF"/>
                </a:solidFill>
                <a:latin typeface="Arial" panose="020B0604020202020204" pitchFamily="34" charset="0"/>
                <a:ea typeface="Helvetica" panose="020B0604020202020204" pitchFamily="34" charset="0"/>
                <a:cs typeface="Arial" panose="020B0604020202020204" pitchFamily="34" charset="0"/>
                <a:sym typeface="Helvetica" panose="020B0604020202020204" pitchFamily="34" charset="0"/>
              </a:rPr>
              <a:t> </a:t>
            </a:r>
            <a:r>
              <a:rPr lang="hu-HU" altLang="hu-HU" sz="6000" b="1" err="1">
                <a:solidFill>
                  <a:srgbClr val="91C5AF"/>
                </a:solidFill>
                <a:latin typeface="Arial" panose="020B0604020202020204" pitchFamily="34" charset="0"/>
                <a:ea typeface="Helvetica" panose="020B0604020202020204" pitchFamily="34" charset="0"/>
                <a:cs typeface="Arial" panose="020B0604020202020204" pitchFamily="34" charset="0"/>
                <a:sym typeface="Helvetica" panose="020B0604020202020204" pitchFamily="34" charset="0"/>
              </a:rPr>
              <a:t>your</a:t>
            </a:r>
            <a:r>
              <a:rPr lang="hu-HU" altLang="hu-HU" sz="6000" b="1">
                <a:solidFill>
                  <a:srgbClr val="91C5AF"/>
                </a:solidFill>
                <a:latin typeface="Arial" panose="020B0604020202020204" pitchFamily="34" charset="0"/>
                <a:ea typeface="Helvetica" panose="020B0604020202020204" pitchFamily="34" charset="0"/>
                <a:cs typeface="Arial" panose="020B0604020202020204" pitchFamily="34" charset="0"/>
                <a:sym typeface="Helvetica" panose="020B0604020202020204" pitchFamily="34" charset="0"/>
              </a:rPr>
              <a:t> </a:t>
            </a:r>
            <a:r>
              <a:rPr lang="hu-HU" altLang="hu-HU" sz="6000" b="1" err="1">
                <a:solidFill>
                  <a:srgbClr val="91C5AF"/>
                </a:solidFill>
                <a:latin typeface="Arial" panose="020B0604020202020204" pitchFamily="34" charset="0"/>
                <a:ea typeface="Helvetica" panose="020B0604020202020204" pitchFamily="34" charset="0"/>
                <a:cs typeface="Arial" panose="020B0604020202020204" pitchFamily="34" charset="0"/>
                <a:sym typeface="Helvetica" panose="020B0604020202020204" pitchFamily="34" charset="0"/>
              </a:rPr>
              <a:t>attention</a:t>
            </a:r>
            <a:endParaRPr lang="hu-HU" altLang="hu-HU" sz="6000" b="1">
              <a:solidFill>
                <a:srgbClr val="91C5AF"/>
              </a:solidFill>
              <a:latin typeface="Arial" panose="020B0604020202020204" pitchFamily="34" charset="0"/>
              <a:ea typeface="Helvetica" panose="020B0604020202020204" pitchFamily="34" charset="0"/>
              <a:cs typeface="Arial" panose="020B0604020202020204" pitchFamily="34" charset="0"/>
              <a:sym typeface="Helvetica" panose="020B0604020202020204" pitchFamily="34" charset="0"/>
            </a:endParaRPr>
          </a:p>
        </p:txBody>
      </p:sp>
      <p:sp>
        <p:nvSpPr>
          <p:cNvPr id="15" name="Text Box 3">
            <a:extLst>
              <a:ext uri="{FF2B5EF4-FFF2-40B4-BE49-F238E27FC236}">
                <a16:creationId xmlns:a16="http://schemas.microsoft.com/office/drawing/2014/main" id="{D9A64A08-4523-3542-820F-583BF815BB68}"/>
              </a:ext>
            </a:extLst>
          </p:cNvPr>
          <p:cNvSpPr txBox="1">
            <a:spLocks/>
          </p:cNvSpPr>
          <p:nvPr userDrawn="1"/>
        </p:nvSpPr>
        <p:spPr bwMode="auto">
          <a:xfrm>
            <a:off x="8534400" y="8021758"/>
            <a:ext cx="3236913"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p>
            <a:pPr algn="l"/>
            <a:r>
              <a:rPr lang="en-GB" altLang="hu-HU" sz="2500" b="1" noProof="0">
                <a:solidFill>
                  <a:schemeClr val="bg1"/>
                </a:solidFill>
                <a:latin typeface="Arial" panose="020B0604020202020204" pitchFamily="34" charset="0"/>
                <a:ea typeface="Helvetica" panose="020B0604020202020204" pitchFamily="34" charset="0"/>
                <a:cs typeface="Arial" panose="020B0604020202020204" pitchFamily="34" charset="0"/>
                <a:sym typeface="Helvetica" panose="020B0604020202020204" pitchFamily="34" charset="0"/>
              </a:rPr>
              <a:t>Contact information:</a:t>
            </a:r>
          </a:p>
        </p:txBody>
      </p:sp>
      <p:sp>
        <p:nvSpPr>
          <p:cNvPr id="16" name="Plassholder for tekst 2">
            <a:extLst>
              <a:ext uri="{FF2B5EF4-FFF2-40B4-BE49-F238E27FC236}">
                <a16:creationId xmlns:a16="http://schemas.microsoft.com/office/drawing/2014/main" id="{7A49B9EF-72E1-0E45-9CD7-1137175427DE}"/>
              </a:ext>
            </a:extLst>
          </p:cNvPr>
          <p:cNvSpPr>
            <a:spLocks noGrp="1"/>
          </p:cNvSpPr>
          <p:nvPr>
            <p:ph type="body" sz="quarter" idx="10" hasCustomPrompt="1"/>
          </p:nvPr>
        </p:nvSpPr>
        <p:spPr>
          <a:xfrm>
            <a:off x="15163800" y="8698487"/>
            <a:ext cx="6454931" cy="2372284"/>
          </a:xfrm>
          <a:prstGeom prst="rect">
            <a:avLst/>
          </a:prstGeom>
        </p:spPr>
        <p:txBody>
          <a:bodyPr/>
          <a:lstStyle>
            <a:lvl1pPr marL="0" indent="0">
              <a:buNone/>
              <a:defRPr sz="4400" b="1">
                <a:solidFill>
                  <a:schemeClr val="bg1"/>
                </a:solidFill>
                <a:latin typeface="Arial" panose="020B0604020202020204" pitchFamily="34" charset="0"/>
                <a:cs typeface="Arial" panose="020B0604020202020204" pitchFamily="34" charset="0"/>
              </a:defRPr>
            </a:lvl1pPr>
          </a:lstStyle>
          <a:p>
            <a:pPr lvl="0"/>
            <a:r>
              <a:rPr lang="en-US"/>
              <a:t>O</a:t>
            </a:r>
            <a:r>
              <a:rPr lang="nb-NO" err="1"/>
              <a:t>ther</a:t>
            </a:r>
            <a:r>
              <a:rPr lang="nb-NO"/>
              <a:t>…</a:t>
            </a:r>
          </a:p>
        </p:txBody>
      </p:sp>
      <p:sp>
        <p:nvSpPr>
          <p:cNvPr id="17" name="Plassholder for tekst 2">
            <a:extLst>
              <a:ext uri="{FF2B5EF4-FFF2-40B4-BE49-F238E27FC236}">
                <a16:creationId xmlns:a16="http://schemas.microsoft.com/office/drawing/2014/main" id="{1C10485D-3AF4-4845-BDF7-C095D7BD6D80}"/>
              </a:ext>
            </a:extLst>
          </p:cNvPr>
          <p:cNvSpPr>
            <a:spLocks noGrp="1"/>
          </p:cNvSpPr>
          <p:nvPr>
            <p:ph type="body" sz="quarter" idx="11" hasCustomPrompt="1"/>
          </p:nvPr>
        </p:nvSpPr>
        <p:spPr>
          <a:xfrm>
            <a:off x="8534400" y="8698487"/>
            <a:ext cx="6454931" cy="2372284"/>
          </a:xfrm>
          <a:prstGeom prst="rect">
            <a:avLst/>
          </a:prstGeom>
        </p:spPr>
        <p:txBody>
          <a:bodyPr/>
          <a:lstStyle>
            <a:lvl1pPr marL="0" indent="0">
              <a:buNone/>
              <a:defRPr sz="4400" b="1">
                <a:solidFill>
                  <a:schemeClr val="bg1"/>
                </a:solidFill>
                <a:latin typeface="Arial" panose="020B0604020202020204" pitchFamily="34" charset="0"/>
                <a:cs typeface="Arial" panose="020B0604020202020204" pitchFamily="34" charset="0"/>
              </a:defRPr>
            </a:lvl1pPr>
          </a:lstStyle>
          <a:p>
            <a:pPr lvl="0"/>
            <a:r>
              <a:rPr lang="nb-NO"/>
              <a:t>Kari Nordmann</a:t>
            </a:r>
          </a:p>
        </p:txBody>
      </p:sp>
      <p:grpSp>
        <p:nvGrpSpPr>
          <p:cNvPr id="53" name="Group 52">
            <a:extLst>
              <a:ext uri="{FF2B5EF4-FFF2-40B4-BE49-F238E27FC236}">
                <a16:creationId xmlns:a16="http://schemas.microsoft.com/office/drawing/2014/main" id="{56AB3CAB-2C2E-7B45-912F-236529EDA2E6}"/>
              </a:ext>
            </a:extLst>
          </p:cNvPr>
          <p:cNvGrpSpPr/>
          <p:nvPr userDrawn="1"/>
        </p:nvGrpSpPr>
        <p:grpSpPr>
          <a:xfrm>
            <a:off x="8330075" y="11459996"/>
            <a:ext cx="15235826" cy="2091625"/>
            <a:chOff x="8330075" y="11459996"/>
            <a:chExt cx="15235826" cy="2091625"/>
          </a:xfrm>
        </p:grpSpPr>
        <p:pic>
          <p:nvPicPr>
            <p:cNvPr id="54" name="Picture 1">
              <a:extLst>
                <a:ext uri="{FF2B5EF4-FFF2-40B4-BE49-F238E27FC236}">
                  <a16:creationId xmlns:a16="http://schemas.microsoft.com/office/drawing/2014/main" id="{09C721AA-F9AF-B246-B2C8-8DF425CED95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5303" t="12358"/>
            <a:stretch/>
          </p:blipFill>
          <p:spPr bwMode="auto">
            <a:xfrm>
              <a:off x="8596248" y="11460375"/>
              <a:ext cx="1145147" cy="1051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5" name="Picture 2">
              <a:extLst>
                <a:ext uri="{FF2B5EF4-FFF2-40B4-BE49-F238E27FC236}">
                  <a16:creationId xmlns:a16="http://schemas.microsoft.com/office/drawing/2014/main" id="{7E543630-CD5B-4A4E-8E56-3180431896E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3070"/>
            <a:stretch/>
          </p:blipFill>
          <p:spPr bwMode="auto">
            <a:xfrm>
              <a:off x="8330075" y="12618865"/>
              <a:ext cx="3080053" cy="8067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6" name="Picture 55" descr="A black and white logo&#10;&#10;Description automatically generated with low confidence">
              <a:extLst>
                <a:ext uri="{FF2B5EF4-FFF2-40B4-BE49-F238E27FC236}">
                  <a16:creationId xmlns:a16="http://schemas.microsoft.com/office/drawing/2014/main" id="{F4A7DEF0-00A4-B24B-9512-B4A24DE19C3A}"/>
                </a:ext>
              </a:extLst>
            </p:cNvPr>
            <p:cNvPicPr>
              <a:picLocks noChangeAspect="1"/>
            </p:cNvPicPr>
            <p:nvPr userDrawn="1"/>
          </p:nvPicPr>
          <p:blipFill>
            <a:blip r:embed="rId4"/>
            <a:stretch>
              <a:fillRect/>
            </a:stretch>
          </p:blipFill>
          <p:spPr>
            <a:xfrm>
              <a:off x="13185453" y="12542801"/>
              <a:ext cx="465047" cy="887816"/>
            </a:xfrm>
            <a:prstGeom prst="rect">
              <a:avLst/>
            </a:prstGeom>
          </p:spPr>
        </p:pic>
        <p:pic>
          <p:nvPicPr>
            <p:cNvPr id="57" name="Graphic 56">
              <a:extLst>
                <a:ext uri="{FF2B5EF4-FFF2-40B4-BE49-F238E27FC236}">
                  <a16:creationId xmlns:a16="http://schemas.microsoft.com/office/drawing/2014/main" id="{13BE7E32-DED7-CA42-B7AA-B2D764715F21}"/>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8435" t="25808" r="27571" b="27602"/>
            <a:stretch/>
          </p:blipFill>
          <p:spPr>
            <a:xfrm>
              <a:off x="11740427" y="12381617"/>
              <a:ext cx="1098455" cy="1170004"/>
            </a:xfrm>
            <a:prstGeom prst="rect">
              <a:avLst/>
            </a:prstGeom>
          </p:spPr>
        </p:pic>
        <p:pic>
          <p:nvPicPr>
            <p:cNvPr id="58" name="Picture 57" descr="A picture containing graphical user interface&#10;&#10;Description automatically generated">
              <a:extLst>
                <a:ext uri="{FF2B5EF4-FFF2-40B4-BE49-F238E27FC236}">
                  <a16:creationId xmlns:a16="http://schemas.microsoft.com/office/drawing/2014/main" id="{0ACF2906-C8AB-B344-A90C-19813423CD32}"/>
                </a:ext>
              </a:extLst>
            </p:cNvPr>
            <p:cNvPicPr>
              <a:picLocks noChangeAspect="1"/>
            </p:cNvPicPr>
            <p:nvPr userDrawn="1"/>
          </p:nvPicPr>
          <p:blipFill>
            <a:blip r:embed="rId7"/>
            <a:stretch>
              <a:fillRect/>
            </a:stretch>
          </p:blipFill>
          <p:spPr>
            <a:xfrm>
              <a:off x="9989521" y="11459996"/>
              <a:ext cx="3688934" cy="887432"/>
            </a:xfrm>
            <a:prstGeom prst="rect">
              <a:avLst/>
            </a:prstGeom>
          </p:spPr>
        </p:pic>
        <p:grpSp>
          <p:nvGrpSpPr>
            <p:cNvPr id="59" name="Group 58">
              <a:extLst>
                <a:ext uri="{FF2B5EF4-FFF2-40B4-BE49-F238E27FC236}">
                  <a16:creationId xmlns:a16="http://schemas.microsoft.com/office/drawing/2014/main" id="{C74480BB-EDAF-144A-98CD-7581A7AED9B8}"/>
                </a:ext>
              </a:extLst>
            </p:cNvPr>
            <p:cNvGrpSpPr/>
            <p:nvPr userDrawn="1"/>
          </p:nvGrpSpPr>
          <p:grpSpPr>
            <a:xfrm>
              <a:off x="14076900" y="11578012"/>
              <a:ext cx="9489001" cy="1859074"/>
              <a:chOff x="14025333" y="11483260"/>
              <a:chExt cx="8350665" cy="1636052"/>
            </a:xfrm>
          </p:grpSpPr>
          <p:pic>
            <p:nvPicPr>
              <p:cNvPr id="60" name="Picture 59" descr="A picture containing text, clipart&#10;&#10;Description automatically generated">
                <a:extLst>
                  <a:ext uri="{FF2B5EF4-FFF2-40B4-BE49-F238E27FC236}">
                    <a16:creationId xmlns:a16="http://schemas.microsoft.com/office/drawing/2014/main" id="{DB12CD26-0E45-FA4A-8876-FD3C8C28B290}"/>
                  </a:ext>
                </a:extLst>
              </p:cNvPr>
              <p:cNvPicPr>
                <a:picLocks noChangeAspect="1"/>
              </p:cNvPicPr>
              <p:nvPr userDrawn="1"/>
            </p:nvPicPr>
            <p:blipFill>
              <a:blip r:embed="rId8"/>
              <a:stretch>
                <a:fillRect/>
              </a:stretch>
            </p:blipFill>
            <p:spPr>
              <a:xfrm>
                <a:off x="14063441" y="11501971"/>
                <a:ext cx="2146300" cy="698500"/>
              </a:xfrm>
              <a:prstGeom prst="rect">
                <a:avLst/>
              </a:prstGeom>
            </p:spPr>
          </p:pic>
          <p:pic>
            <p:nvPicPr>
              <p:cNvPr id="61" name="Picture 60" descr="Icon&#10;&#10;Description automatically generated">
                <a:extLst>
                  <a:ext uri="{FF2B5EF4-FFF2-40B4-BE49-F238E27FC236}">
                    <a16:creationId xmlns:a16="http://schemas.microsoft.com/office/drawing/2014/main" id="{E875875D-3069-D244-89F7-3164DDC645C5}"/>
                  </a:ext>
                </a:extLst>
              </p:cNvPr>
              <p:cNvPicPr>
                <a:picLocks noChangeAspect="1"/>
              </p:cNvPicPr>
              <p:nvPr userDrawn="1"/>
            </p:nvPicPr>
            <p:blipFill>
              <a:blip r:embed="rId9"/>
              <a:stretch>
                <a:fillRect/>
              </a:stretch>
            </p:blipFill>
            <p:spPr>
              <a:xfrm>
                <a:off x="19744239" y="12375774"/>
                <a:ext cx="702944" cy="702944"/>
              </a:xfrm>
              <a:prstGeom prst="rect">
                <a:avLst/>
              </a:prstGeom>
            </p:spPr>
          </p:pic>
          <p:pic>
            <p:nvPicPr>
              <p:cNvPr id="62" name="Picture 61" descr="Icon&#10;&#10;Description automatically generated">
                <a:extLst>
                  <a:ext uri="{FF2B5EF4-FFF2-40B4-BE49-F238E27FC236}">
                    <a16:creationId xmlns:a16="http://schemas.microsoft.com/office/drawing/2014/main" id="{2F7190EC-9A87-2A44-9DAB-53BBC5902944}"/>
                  </a:ext>
                </a:extLst>
              </p:cNvPr>
              <p:cNvPicPr>
                <a:picLocks noChangeAspect="1"/>
              </p:cNvPicPr>
              <p:nvPr userDrawn="1"/>
            </p:nvPicPr>
            <p:blipFill>
              <a:blip r:embed="rId10"/>
              <a:stretch>
                <a:fillRect/>
              </a:stretch>
            </p:blipFill>
            <p:spPr>
              <a:xfrm>
                <a:off x="14025333" y="12414459"/>
                <a:ext cx="1346200" cy="685800"/>
              </a:xfrm>
              <a:prstGeom prst="rect">
                <a:avLst/>
              </a:prstGeom>
            </p:spPr>
          </p:pic>
          <p:pic>
            <p:nvPicPr>
              <p:cNvPr id="63" name="Picture 62" descr="A picture containing text, clipart&#10;&#10;Description automatically generated">
                <a:extLst>
                  <a:ext uri="{FF2B5EF4-FFF2-40B4-BE49-F238E27FC236}">
                    <a16:creationId xmlns:a16="http://schemas.microsoft.com/office/drawing/2014/main" id="{6E048D04-F314-4348-951D-E2C35A33D395}"/>
                  </a:ext>
                </a:extLst>
              </p:cNvPr>
              <p:cNvPicPr>
                <a:picLocks noChangeAspect="1"/>
              </p:cNvPicPr>
              <p:nvPr userDrawn="1"/>
            </p:nvPicPr>
            <p:blipFill>
              <a:blip r:embed="rId11"/>
              <a:stretch>
                <a:fillRect/>
              </a:stretch>
            </p:blipFill>
            <p:spPr>
              <a:xfrm>
                <a:off x="16323829" y="11502312"/>
                <a:ext cx="3238500" cy="622300"/>
              </a:xfrm>
              <a:prstGeom prst="rect">
                <a:avLst/>
              </a:prstGeom>
            </p:spPr>
          </p:pic>
          <p:pic>
            <p:nvPicPr>
              <p:cNvPr id="64" name="Picture 63" descr="Icon&#10;&#10;Description automatically generated">
                <a:extLst>
                  <a:ext uri="{FF2B5EF4-FFF2-40B4-BE49-F238E27FC236}">
                    <a16:creationId xmlns:a16="http://schemas.microsoft.com/office/drawing/2014/main" id="{645FE9C0-EB83-324F-A4DC-E9680B897597}"/>
                  </a:ext>
                </a:extLst>
              </p:cNvPr>
              <p:cNvPicPr>
                <a:picLocks noChangeAspect="1"/>
              </p:cNvPicPr>
              <p:nvPr userDrawn="1"/>
            </p:nvPicPr>
            <p:blipFill>
              <a:blip r:embed="rId12"/>
              <a:stretch>
                <a:fillRect/>
              </a:stretch>
            </p:blipFill>
            <p:spPr>
              <a:xfrm>
                <a:off x="15477028" y="12395412"/>
                <a:ext cx="1333500" cy="723900"/>
              </a:xfrm>
              <a:prstGeom prst="rect">
                <a:avLst/>
              </a:prstGeom>
            </p:spPr>
          </p:pic>
          <p:pic>
            <p:nvPicPr>
              <p:cNvPr id="65" name="Picture 64" descr="A picture containing text, clipart, tableware&#10;&#10;Description automatically generated">
                <a:extLst>
                  <a:ext uri="{FF2B5EF4-FFF2-40B4-BE49-F238E27FC236}">
                    <a16:creationId xmlns:a16="http://schemas.microsoft.com/office/drawing/2014/main" id="{C5350817-AB38-1B48-B906-88769E601E5F}"/>
                  </a:ext>
                </a:extLst>
              </p:cNvPr>
              <p:cNvPicPr>
                <a:picLocks noChangeAspect="1"/>
              </p:cNvPicPr>
              <p:nvPr userDrawn="1"/>
            </p:nvPicPr>
            <p:blipFill>
              <a:blip r:embed="rId13"/>
              <a:stretch>
                <a:fillRect/>
              </a:stretch>
            </p:blipFill>
            <p:spPr>
              <a:xfrm>
                <a:off x="17009839" y="12414460"/>
                <a:ext cx="2692400" cy="685800"/>
              </a:xfrm>
              <a:prstGeom prst="rect">
                <a:avLst/>
              </a:prstGeom>
            </p:spPr>
          </p:pic>
          <p:pic>
            <p:nvPicPr>
              <p:cNvPr id="66" name="Picture 65" descr="Logo&#10;&#10;Description automatically generated">
                <a:extLst>
                  <a:ext uri="{FF2B5EF4-FFF2-40B4-BE49-F238E27FC236}">
                    <a16:creationId xmlns:a16="http://schemas.microsoft.com/office/drawing/2014/main" id="{ABEDBC94-FF1B-D847-863A-625F6E33D65E}"/>
                  </a:ext>
                </a:extLst>
              </p:cNvPr>
              <p:cNvPicPr>
                <a:picLocks noChangeAspect="1"/>
              </p:cNvPicPr>
              <p:nvPr userDrawn="1"/>
            </p:nvPicPr>
            <p:blipFill>
              <a:blip r:embed="rId14"/>
              <a:stretch>
                <a:fillRect/>
              </a:stretch>
            </p:blipFill>
            <p:spPr>
              <a:xfrm>
                <a:off x="19645498" y="11483260"/>
                <a:ext cx="2730500" cy="660400"/>
              </a:xfrm>
              <a:prstGeom prst="rect">
                <a:avLst/>
              </a:prstGeom>
            </p:spPr>
          </p:pic>
          <p:pic>
            <p:nvPicPr>
              <p:cNvPr id="67" name="Picture 66" descr="Text, logo&#10;&#10;Description automatically generated">
                <a:extLst>
                  <a:ext uri="{FF2B5EF4-FFF2-40B4-BE49-F238E27FC236}">
                    <a16:creationId xmlns:a16="http://schemas.microsoft.com/office/drawing/2014/main" id="{1A7E89F6-C29E-3344-8DE9-1E3CD5C97C25}"/>
                  </a:ext>
                </a:extLst>
              </p:cNvPr>
              <p:cNvPicPr>
                <a:picLocks noChangeAspect="1"/>
              </p:cNvPicPr>
              <p:nvPr userDrawn="1"/>
            </p:nvPicPr>
            <p:blipFill>
              <a:blip r:embed="rId15"/>
              <a:stretch>
                <a:fillRect/>
              </a:stretch>
            </p:blipFill>
            <p:spPr>
              <a:xfrm>
                <a:off x="20590829" y="12332317"/>
                <a:ext cx="1193800" cy="673100"/>
              </a:xfrm>
              <a:prstGeom prst="rect">
                <a:avLst/>
              </a:prstGeom>
            </p:spPr>
          </p:pic>
        </p:grpSp>
      </p:grpSp>
      <p:sp>
        <p:nvSpPr>
          <p:cNvPr id="70" name="Text Box 9">
            <a:extLst>
              <a:ext uri="{FF2B5EF4-FFF2-40B4-BE49-F238E27FC236}">
                <a16:creationId xmlns:a16="http://schemas.microsoft.com/office/drawing/2014/main" id="{446628FF-2842-6E48-A245-F8210FADE890}"/>
              </a:ext>
            </a:extLst>
          </p:cNvPr>
          <p:cNvSpPr txBox="1">
            <a:spLocks/>
          </p:cNvSpPr>
          <p:nvPr userDrawn="1"/>
        </p:nvSpPr>
        <p:spPr bwMode="auto">
          <a:xfrm>
            <a:off x="1009456" y="11007858"/>
            <a:ext cx="6248400" cy="1516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lstStyle>
            <a:lvl1pPr defTabSz="433388">
              <a:defRPr sz="2400">
                <a:solidFill>
                  <a:srgbClr val="FFFFFF"/>
                </a:solidFill>
                <a:latin typeface="Helvetica Neue" charset="0"/>
                <a:ea typeface="Helvetica Neue" charset="0"/>
                <a:cs typeface="Helvetica Neue" charset="0"/>
                <a:sym typeface="Helvetica Neue" charset="0"/>
              </a:defRPr>
            </a:lvl1pPr>
            <a:lvl2pPr defTabSz="433388">
              <a:defRPr sz="2400">
                <a:solidFill>
                  <a:srgbClr val="FFFFFF"/>
                </a:solidFill>
                <a:latin typeface="Helvetica Neue" charset="0"/>
                <a:ea typeface="Helvetica Neue" charset="0"/>
                <a:cs typeface="Helvetica Neue" charset="0"/>
                <a:sym typeface="Helvetica Neue" charset="0"/>
              </a:defRPr>
            </a:lvl2pPr>
            <a:lvl3pPr defTabSz="433388">
              <a:defRPr sz="2400">
                <a:solidFill>
                  <a:srgbClr val="FFFFFF"/>
                </a:solidFill>
                <a:latin typeface="Helvetica Neue" charset="0"/>
                <a:ea typeface="Helvetica Neue" charset="0"/>
                <a:cs typeface="Helvetica Neue" charset="0"/>
                <a:sym typeface="Helvetica Neue" charset="0"/>
              </a:defRPr>
            </a:lvl3pPr>
            <a:lvl4pPr defTabSz="433388">
              <a:defRPr sz="2400">
                <a:solidFill>
                  <a:srgbClr val="FFFFFF"/>
                </a:solidFill>
                <a:latin typeface="Helvetica Neue" charset="0"/>
                <a:ea typeface="Helvetica Neue" charset="0"/>
                <a:cs typeface="Helvetica Neue" charset="0"/>
                <a:sym typeface="Helvetica Neue" charset="0"/>
              </a:defRPr>
            </a:lvl4pPr>
            <a:lvl5pPr defTabSz="433388">
              <a:defRPr sz="2400">
                <a:solidFill>
                  <a:srgbClr val="FFFFFF"/>
                </a:solidFill>
                <a:latin typeface="Helvetica Neue" charset="0"/>
                <a:ea typeface="Helvetica Neue" charset="0"/>
                <a:cs typeface="Helvetica Neue" charset="0"/>
                <a:sym typeface="Helvetica Neue" charset="0"/>
              </a:defRPr>
            </a:lvl5pPr>
            <a:lvl6pPr marL="457200" indent="1828800" algn="ctr" defTabSz="433388" fontAlgn="base" hangingPunct="0">
              <a:spcBef>
                <a:spcPct val="0"/>
              </a:spcBef>
              <a:spcAft>
                <a:spcPct val="0"/>
              </a:spcAft>
              <a:defRPr sz="2400">
                <a:solidFill>
                  <a:srgbClr val="FFFFFF"/>
                </a:solidFill>
                <a:latin typeface="Helvetica Neue" charset="0"/>
                <a:ea typeface="Helvetica Neue" charset="0"/>
                <a:cs typeface="Helvetica Neue" charset="0"/>
                <a:sym typeface="Helvetica Neue" charset="0"/>
              </a:defRPr>
            </a:lvl6pPr>
            <a:lvl7pPr marL="914400" indent="1828800" algn="ctr" defTabSz="433388" fontAlgn="base" hangingPunct="0">
              <a:spcBef>
                <a:spcPct val="0"/>
              </a:spcBef>
              <a:spcAft>
                <a:spcPct val="0"/>
              </a:spcAft>
              <a:defRPr sz="2400">
                <a:solidFill>
                  <a:srgbClr val="FFFFFF"/>
                </a:solidFill>
                <a:latin typeface="Helvetica Neue" charset="0"/>
                <a:ea typeface="Helvetica Neue" charset="0"/>
                <a:cs typeface="Helvetica Neue" charset="0"/>
                <a:sym typeface="Helvetica Neue" charset="0"/>
              </a:defRPr>
            </a:lvl7pPr>
            <a:lvl8pPr marL="1371600" indent="1828800" algn="ctr" defTabSz="433388" fontAlgn="base" hangingPunct="0">
              <a:spcBef>
                <a:spcPct val="0"/>
              </a:spcBef>
              <a:spcAft>
                <a:spcPct val="0"/>
              </a:spcAft>
              <a:defRPr sz="2400">
                <a:solidFill>
                  <a:srgbClr val="FFFFFF"/>
                </a:solidFill>
                <a:latin typeface="Helvetica Neue" charset="0"/>
                <a:ea typeface="Helvetica Neue" charset="0"/>
                <a:cs typeface="Helvetica Neue" charset="0"/>
                <a:sym typeface="Helvetica Neue" charset="0"/>
              </a:defRPr>
            </a:lvl8pPr>
            <a:lvl9pPr marL="1828800" indent="1828800" algn="ctr" defTabSz="433388" fontAlgn="base" hangingPunct="0">
              <a:spcBef>
                <a:spcPct val="0"/>
              </a:spcBef>
              <a:spcAft>
                <a:spcPct val="0"/>
              </a:spcAft>
              <a:defRPr sz="2400">
                <a:solidFill>
                  <a:srgbClr val="FFFFFF"/>
                </a:solidFill>
                <a:latin typeface="Helvetica Neue" charset="0"/>
                <a:ea typeface="Helvetica Neue" charset="0"/>
                <a:cs typeface="Helvetica Neue" charset="0"/>
                <a:sym typeface="Helvetica Neue" charset="0"/>
              </a:defRPr>
            </a:lvl9pPr>
          </a:lstStyle>
          <a:p>
            <a:pPr algn="l">
              <a:lnSpc>
                <a:spcPct val="120000"/>
              </a:lnSpc>
            </a:pPr>
            <a:r>
              <a:rPr lang="en-GB" altLang="hu-HU" sz="2500" b="1" noProof="0" dirty="0">
                <a:solidFill>
                  <a:srgbClr val="F3E591"/>
                </a:solidFill>
                <a:latin typeface="Arial" panose="020B0604020202020204" pitchFamily="34" charset="0"/>
                <a:ea typeface="Helvetica" panose="020B0604020202020204" pitchFamily="34" charset="0"/>
                <a:cs typeface="Arial" panose="020B0604020202020204" pitchFamily="34" charset="0"/>
                <a:sym typeface="Helvetica" panose="020B0604020202020204" pitchFamily="34" charset="0"/>
              </a:rPr>
              <a:t>Research Centre for Responsible Media Technology and Innovation</a:t>
            </a:r>
          </a:p>
          <a:p>
            <a:pPr algn="l">
              <a:lnSpc>
                <a:spcPct val="120000"/>
              </a:lnSpc>
            </a:pPr>
            <a:r>
              <a:rPr lang="en-GB" altLang="hu-HU" sz="2400" b="0" noProof="0" dirty="0">
                <a:solidFill>
                  <a:schemeClr val="bg1"/>
                </a:solidFill>
                <a:latin typeface="Arial" panose="020B0604020202020204" pitchFamily="34" charset="0"/>
                <a:ea typeface="Helvetica" panose="020B0604020202020204" pitchFamily="34" charset="0"/>
                <a:cs typeface="Arial" panose="020B0604020202020204" pitchFamily="34" charset="0"/>
                <a:sym typeface="Helvetica" panose="020B0604020202020204" pitchFamily="34" charset="0"/>
              </a:rPr>
              <a:t>Project number 309339</a:t>
            </a:r>
          </a:p>
          <a:p>
            <a:pPr algn="l">
              <a:lnSpc>
                <a:spcPct val="120000"/>
              </a:lnSpc>
            </a:pPr>
            <a:endParaRPr lang="hu-HU" altLang="hu-HU" sz="2500" b="1" dirty="0">
              <a:solidFill>
                <a:srgbClr val="F3E591"/>
              </a:solidFill>
              <a:latin typeface="Arial" panose="020B0604020202020204" pitchFamily="34" charset="0"/>
              <a:ea typeface="Helvetica" panose="020B0604020202020204" pitchFamily="34" charset="0"/>
              <a:cs typeface="Arial" panose="020B0604020202020204" pitchFamily="34" charset="0"/>
              <a:sym typeface="Helvetica" panose="020B0604020202020204" pitchFamily="34" charset="0"/>
            </a:endParaRPr>
          </a:p>
        </p:txBody>
      </p:sp>
      <p:pic>
        <p:nvPicPr>
          <p:cNvPr id="71" name="Picture 70" descr="A picture containing text, bottle&#10;&#10;Description automatically generated">
            <a:extLst>
              <a:ext uri="{FF2B5EF4-FFF2-40B4-BE49-F238E27FC236}">
                <a16:creationId xmlns:a16="http://schemas.microsoft.com/office/drawing/2014/main" id="{AE40B5DB-797A-AA46-8337-52892DC9F176}"/>
              </a:ext>
            </a:extLst>
          </p:cNvPr>
          <p:cNvPicPr>
            <a:picLocks noChangeAspect="1"/>
          </p:cNvPicPr>
          <p:nvPr userDrawn="1"/>
        </p:nvPicPr>
        <p:blipFill>
          <a:blip r:embed="rId16"/>
          <a:stretch>
            <a:fillRect/>
          </a:stretch>
        </p:blipFill>
        <p:spPr>
          <a:xfrm>
            <a:off x="1046032" y="12544809"/>
            <a:ext cx="4385391" cy="970879"/>
          </a:xfrm>
          <a:prstGeom prst="rect">
            <a:avLst/>
          </a:prstGeom>
        </p:spPr>
      </p:pic>
      <p:pic>
        <p:nvPicPr>
          <p:cNvPr id="72" name="Grafikk 17">
            <a:extLst>
              <a:ext uri="{FF2B5EF4-FFF2-40B4-BE49-F238E27FC236}">
                <a16:creationId xmlns:a16="http://schemas.microsoft.com/office/drawing/2014/main" id="{B65AE5AD-D342-DC41-BF35-B4781721E74F}"/>
              </a:ext>
            </a:extLst>
          </p:cNvPr>
          <p:cNvPicPr>
            <a:picLocks noChangeAspect="1"/>
          </p:cNvPicPr>
          <p:nvPr userDrawn="1"/>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rot="5400000">
            <a:off x="-1247223" y="3118244"/>
            <a:ext cx="10010321" cy="5363786"/>
          </a:xfrm>
          <a:prstGeom prst="rect">
            <a:avLst/>
          </a:prstGeom>
        </p:spPr>
      </p:pic>
    </p:spTree>
    <p:extLst>
      <p:ext uri="{BB962C8B-B14F-4D97-AF65-F5344CB8AC3E}">
        <p14:creationId xmlns:p14="http://schemas.microsoft.com/office/powerpoint/2010/main" val="23384738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974403" y="12712701"/>
            <a:ext cx="14433605" cy="730250"/>
          </a:xfrm>
          <a:prstGeom prst="rect">
            <a:avLst/>
          </a:prstGeom>
        </p:spPr>
        <p:txBody>
          <a:bodyPr/>
          <a:lstStyle/>
          <a:p>
            <a:r>
              <a:rPr lang="nb-NO" dirty="0"/>
              <a:t>SFI MediaFutures</a:t>
            </a:r>
          </a:p>
        </p:txBody>
      </p:sp>
      <p:sp>
        <p:nvSpPr>
          <p:cNvPr id="4" name="Slide Number Placeholder 3"/>
          <p:cNvSpPr>
            <a:spLocks noGrp="1"/>
          </p:cNvSpPr>
          <p:nvPr>
            <p:ph type="sldNum" sz="quarter" idx="12"/>
          </p:nvPr>
        </p:nvSpPr>
        <p:spPr/>
        <p:txBody>
          <a:bodyPr/>
          <a:lstStyle/>
          <a:p>
            <a:fld id="{A85296B2-2213-0543-8E42-404F8AFAD637}" type="slidenum">
              <a:rPr lang="nb-NO" smtClean="0"/>
              <a:t>‹#›</a:t>
            </a:fld>
            <a:endParaRPr lang="nb-NO"/>
          </a:p>
        </p:txBody>
      </p:sp>
    </p:spTree>
    <p:extLst>
      <p:ext uri="{BB962C8B-B14F-4D97-AF65-F5344CB8AC3E}">
        <p14:creationId xmlns:p14="http://schemas.microsoft.com/office/powerpoint/2010/main" val="11533761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le 1"/>
          <p:cNvSpPr>
            <a:spLocks noGrp="1"/>
          </p:cNvSpPr>
          <p:nvPr>
            <p:ph type="title"/>
          </p:nvPr>
        </p:nvSpPr>
        <p:spPr>
          <a:xfrm>
            <a:off x="1679468" y="914400"/>
            <a:ext cx="7863962" cy="3200400"/>
          </a:xfrm>
        </p:spPr>
        <p:txBody>
          <a:bodyPr anchor="b"/>
          <a:lstStyle>
            <a:lvl1pPr>
              <a:defRPr sz="6400"/>
            </a:lvl1pPr>
          </a:lstStyle>
          <a:p>
            <a:r>
              <a:rPr lang="nb-NO"/>
              <a:t>Klikk for å redigere tittelstil</a:t>
            </a:r>
            <a:endParaRPr lang="en-US"/>
          </a:p>
        </p:txBody>
      </p:sp>
      <p:sp>
        <p:nvSpPr>
          <p:cNvPr id="3" name="Content Placeholder 2"/>
          <p:cNvSpPr>
            <a:spLocks noGrp="1"/>
          </p:cNvSpPr>
          <p:nvPr>
            <p:ph idx="1"/>
          </p:nvPr>
        </p:nvSpPr>
        <p:spPr>
          <a:xfrm>
            <a:off x="10365701" y="1974851"/>
            <a:ext cx="12343597"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a:p>
        </p:txBody>
      </p:sp>
      <p:sp>
        <p:nvSpPr>
          <p:cNvPr id="4" name="Text Placeholder 3"/>
          <p:cNvSpPr>
            <a:spLocks noGrp="1"/>
          </p:cNvSpPr>
          <p:nvPr>
            <p:ph type="body" sz="half" idx="2"/>
          </p:nvPr>
        </p:nvSpPr>
        <p:spPr>
          <a:xfrm>
            <a:off x="1679468" y="4114800"/>
            <a:ext cx="7863962" cy="7623176"/>
          </a:xfrm>
        </p:spPr>
        <p:txBody>
          <a:bodyP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nb-NO"/>
              <a:t>Klikk for å redigere tekststiler i malen</a:t>
            </a:r>
          </a:p>
        </p:txBody>
      </p:sp>
      <p:sp>
        <p:nvSpPr>
          <p:cNvPr id="6" name="Footer Placeholder 5"/>
          <p:cNvSpPr>
            <a:spLocks noGrp="1"/>
          </p:cNvSpPr>
          <p:nvPr>
            <p:ph type="ftr" sz="quarter" idx="11"/>
          </p:nvPr>
        </p:nvSpPr>
        <p:spPr>
          <a:xfrm>
            <a:off x="4974403" y="12712701"/>
            <a:ext cx="14433605" cy="730250"/>
          </a:xfrm>
          <a:prstGeom prst="rect">
            <a:avLst/>
          </a:prstGeom>
        </p:spPr>
        <p:txBody>
          <a:bodyPr/>
          <a:lstStyle/>
          <a:p>
            <a:r>
              <a:rPr lang="nb-NO" dirty="0"/>
              <a:t>SFI MediaFutures</a:t>
            </a:r>
          </a:p>
        </p:txBody>
      </p:sp>
      <p:sp>
        <p:nvSpPr>
          <p:cNvPr id="7" name="Slide Number Placeholder 6"/>
          <p:cNvSpPr>
            <a:spLocks noGrp="1"/>
          </p:cNvSpPr>
          <p:nvPr>
            <p:ph type="sldNum" sz="quarter" idx="12"/>
          </p:nvPr>
        </p:nvSpPr>
        <p:spPr/>
        <p:txBody>
          <a:bodyPr/>
          <a:lstStyle/>
          <a:p>
            <a:fld id="{A85296B2-2213-0543-8E42-404F8AFAD637}" type="slidenum">
              <a:rPr lang="nb-NO" smtClean="0"/>
              <a:t>‹#›</a:t>
            </a:fld>
            <a:endParaRPr lang="nb-NO"/>
          </a:p>
        </p:txBody>
      </p:sp>
    </p:spTree>
    <p:extLst>
      <p:ext uri="{BB962C8B-B14F-4D97-AF65-F5344CB8AC3E}">
        <p14:creationId xmlns:p14="http://schemas.microsoft.com/office/powerpoint/2010/main" val="36785031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le 1"/>
          <p:cNvSpPr>
            <a:spLocks noGrp="1"/>
          </p:cNvSpPr>
          <p:nvPr>
            <p:ph type="title"/>
          </p:nvPr>
        </p:nvSpPr>
        <p:spPr>
          <a:xfrm>
            <a:off x="1679468" y="914400"/>
            <a:ext cx="7863962" cy="3200400"/>
          </a:xfrm>
        </p:spPr>
        <p:txBody>
          <a:bodyPr anchor="b"/>
          <a:lstStyle>
            <a:lvl1pPr>
              <a:defRPr sz="6400"/>
            </a:lvl1pPr>
          </a:lstStyle>
          <a:p>
            <a:r>
              <a:rPr lang="nb-NO"/>
              <a:t>Klikk for å redigere tittelstil</a:t>
            </a:r>
            <a:endParaRPr lang="en-US"/>
          </a:p>
        </p:txBody>
      </p:sp>
      <p:sp>
        <p:nvSpPr>
          <p:cNvPr id="3" name="Picture Placeholder 2"/>
          <p:cNvSpPr>
            <a:spLocks noGrp="1" noChangeAspect="1"/>
          </p:cNvSpPr>
          <p:nvPr>
            <p:ph type="pic" idx="1"/>
          </p:nvPr>
        </p:nvSpPr>
        <p:spPr>
          <a:xfrm>
            <a:off x="10365701" y="1974851"/>
            <a:ext cx="12343597" cy="9747250"/>
          </a:xfrm>
        </p:spPr>
        <p:txBody>
          <a:bodyPr anchor="t"/>
          <a:lstStyle>
            <a:lvl1pPr marL="0" indent="0">
              <a:buNone/>
              <a:defRPr sz="6400"/>
            </a:lvl1pPr>
            <a:lvl2pPr marL="914354" indent="0">
              <a:buNone/>
              <a:defRPr sz="5600"/>
            </a:lvl2pPr>
            <a:lvl3pPr marL="1828709" indent="0">
              <a:buNone/>
              <a:defRPr sz="4800"/>
            </a:lvl3pPr>
            <a:lvl4pPr marL="2743063" indent="0">
              <a:buNone/>
              <a:defRPr sz="4000"/>
            </a:lvl4pPr>
            <a:lvl5pPr marL="3657417" indent="0">
              <a:buNone/>
              <a:defRPr sz="4000"/>
            </a:lvl5pPr>
            <a:lvl6pPr marL="4571771" indent="0">
              <a:buNone/>
              <a:defRPr sz="4000"/>
            </a:lvl6pPr>
            <a:lvl7pPr marL="5486126" indent="0">
              <a:buNone/>
              <a:defRPr sz="4000"/>
            </a:lvl7pPr>
            <a:lvl8pPr marL="6400480" indent="0">
              <a:buNone/>
              <a:defRPr sz="4000"/>
            </a:lvl8pPr>
            <a:lvl9pPr marL="7314834" indent="0">
              <a:buNone/>
              <a:defRPr sz="4000"/>
            </a:lvl9pPr>
          </a:lstStyle>
          <a:p>
            <a:r>
              <a:rPr lang="nb-NO"/>
              <a:t>Klikk på ikonet for å legge til et bilde</a:t>
            </a:r>
            <a:endParaRPr lang="en-US"/>
          </a:p>
        </p:txBody>
      </p:sp>
      <p:sp>
        <p:nvSpPr>
          <p:cNvPr id="4" name="Text Placeholder 3"/>
          <p:cNvSpPr>
            <a:spLocks noGrp="1"/>
          </p:cNvSpPr>
          <p:nvPr>
            <p:ph type="body" sz="half" idx="2"/>
          </p:nvPr>
        </p:nvSpPr>
        <p:spPr>
          <a:xfrm>
            <a:off x="1679468" y="4114800"/>
            <a:ext cx="7863962" cy="7623176"/>
          </a:xfrm>
        </p:spPr>
        <p:txBody>
          <a:bodyP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nb-NO"/>
              <a:t>Klikk for å redigere tekststiler i malen</a:t>
            </a:r>
          </a:p>
        </p:txBody>
      </p:sp>
      <p:sp>
        <p:nvSpPr>
          <p:cNvPr id="6" name="Footer Placeholder 5"/>
          <p:cNvSpPr>
            <a:spLocks noGrp="1"/>
          </p:cNvSpPr>
          <p:nvPr>
            <p:ph type="ftr" sz="quarter" idx="11"/>
          </p:nvPr>
        </p:nvSpPr>
        <p:spPr>
          <a:xfrm>
            <a:off x="4974403" y="12712701"/>
            <a:ext cx="14433605" cy="730250"/>
          </a:xfrm>
          <a:prstGeom prst="rect">
            <a:avLst/>
          </a:prstGeom>
        </p:spPr>
        <p:txBody>
          <a:bodyPr/>
          <a:lstStyle/>
          <a:p>
            <a:r>
              <a:rPr lang="nb-NO" dirty="0"/>
              <a:t>SFI MediaFutures</a:t>
            </a:r>
          </a:p>
        </p:txBody>
      </p:sp>
      <p:sp>
        <p:nvSpPr>
          <p:cNvPr id="7" name="Slide Number Placeholder 6"/>
          <p:cNvSpPr>
            <a:spLocks noGrp="1"/>
          </p:cNvSpPr>
          <p:nvPr>
            <p:ph type="sldNum" sz="quarter" idx="12"/>
          </p:nvPr>
        </p:nvSpPr>
        <p:spPr/>
        <p:txBody>
          <a:bodyPr/>
          <a:lstStyle/>
          <a:p>
            <a:fld id="{A85296B2-2213-0543-8E42-404F8AFAD637}" type="slidenum">
              <a:rPr lang="nb-NO" smtClean="0"/>
              <a:t>‹#›</a:t>
            </a:fld>
            <a:endParaRPr lang="nb-NO"/>
          </a:p>
        </p:txBody>
      </p:sp>
    </p:spTree>
    <p:extLst>
      <p:ext uri="{BB962C8B-B14F-4D97-AF65-F5344CB8AC3E}">
        <p14:creationId xmlns:p14="http://schemas.microsoft.com/office/powerpoint/2010/main" val="24999044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Klikk for å redigere tittelstil</a:t>
            </a:r>
            <a:endParaRPr lang="en-US"/>
          </a:p>
        </p:txBody>
      </p:sp>
      <p:sp>
        <p:nvSpPr>
          <p:cNvPr id="3" name="Vertical Text Placeholder 2"/>
          <p:cNvSpPr>
            <a:spLocks noGrp="1"/>
          </p:cNvSpPr>
          <p:nvPr>
            <p:ph type="body" orient="vert" idx="1"/>
          </p:nvPr>
        </p:nvSpPr>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a:p>
        </p:txBody>
      </p:sp>
      <p:sp>
        <p:nvSpPr>
          <p:cNvPr id="5" name="Footer Placeholder 4"/>
          <p:cNvSpPr>
            <a:spLocks noGrp="1"/>
          </p:cNvSpPr>
          <p:nvPr>
            <p:ph type="ftr" sz="quarter" idx="11"/>
          </p:nvPr>
        </p:nvSpPr>
        <p:spPr>
          <a:xfrm>
            <a:off x="4974403" y="12712701"/>
            <a:ext cx="14433605" cy="730250"/>
          </a:xfrm>
          <a:prstGeom prst="rect">
            <a:avLst/>
          </a:prstGeom>
        </p:spPr>
        <p:txBody>
          <a:bodyPr/>
          <a:lstStyle/>
          <a:p>
            <a:r>
              <a:rPr lang="nb-NO" dirty="0"/>
              <a:t>SFI MediaFutures</a:t>
            </a:r>
          </a:p>
        </p:txBody>
      </p:sp>
      <p:sp>
        <p:nvSpPr>
          <p:cNvPr id="6" name="Slide Number Placeholder 5"/>
          <p:cNvSpPr>
            <a:spLocks noGrp="1"/>
          </p:cNvSpPr>
          <p:nvPr>
            <p:ph type="sldNum" sz="quarter" idx="12"/>
          </p:nvPr>
        </p:nvSpPr>
        <p:spPr/>
        <p:txBody>
          <a:bodyPr/>
          <a:lstStyle/>
          <a:p>
            <a:fld id="{A85296B2-2213-0543-8E42-404F8AFAD637}" type="slidenum">
              <a:rPr lang="nb-NO" smtClean="0"/>
              <a:t>‹#›</a:t>
            </a:fld>
            <a:endParaRPr lang="nb-NO"/>
          </a:p>
        </p:txBody>
      </p:sp>
    </p:spTree>
    <p:extLst>
      <p:ext uri="{BB962C8B-B14F-4D97-AF65-F5344CB8AC3E}">
        <p14:creationId xmlns:p14="http://schemas.microsoft.com/office/powerpoint/2010/main" val="32869645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8664" y="730250"/>
            <a:ext cx="5257458" cy="11623676"/>
          </a:xfrm>
        </p:spPr>
        <p:txBody>
          <a:bodyPr vert="eaVert"/>
          <a:lstStyle/>
          <a:p>
            <a:r>
              <a:rPr lang="nb-NO"/>
              <a:t>Klikk for å redigere tittelstil</a:t>
            </a:r>
            <a:endParaRPr lang="en-US"/>
          </a:p>
        </p:txBody>
      </p:sp>
      <p:sp>
        <p:nvSpPr>
          <p:cNvPr id="3" name="Vertical Text Placeholder 2"/>
          <p:cNvSpPr>
            <a:spLocks noGrp="1"/>
          </p:cNvSpPr>
          <p:nvPr>
            <p:ph type="body" orient="vert" idx="1"/>
          </p:nvPr>
        </p:nvSpPr>
        <p:spPr>
          <a:xfrm>
            <a:off x="1676291" y="730250"/>
            <a:ext cx="15467593" cy="11623676"/>
          </a:xfrm>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a:p>
        </p:txBody>
      </p:sp>
      <p:sp>
        <p:nvSpPr>
          <p:cNvPr id="5" name="Footer Placeholder 4"/>
          <p:cNvSpPr>
            <a:spLocks noGrp="1"/>
          </p:cNvSpPr>
          <p:nvPr>
            <p:ph type="ftr" sz="quarter" idx="11"/>
          </p:nvPr>
        </p:nvSpPr>
        <p:spPr>
          <a:xfrm>
            <a:off x="4974403" y="12712701"/>
            <a:ext cx="14433605" cy="730250"/>
          </a:xfrm>
          <a:prstGeom prst="rect">
            <a:avLst/>
          </a:prstGeom>
        </p:spPr>
        <p:txBody>
          <a:bodyPr/>
          <a:lstStyle/>
          <a:p>
            <a:r>
              <a:rPr lang="nb-NO" dirty="0"/>
              <a:t>SFI MediaFutures</a:t>
            </a:r>
          </a:p>
        </p:txBody>
      </p:sp>
      <p:sp>
        <p:nvSpPr>
          <p:cNvPr id="6" name="Slide Number Placeholder 5"/>
          <p:cNvSpPr>
            <a:spLocks noGrp="1"/>
          </p:cNvSpPr>
          <p:nvPr>
            <p:ph type="sldNum" sz="quarter" idx="12"/>
          </p:nvPr>
        </p:nvSpPr>
        <p:spPr/>
        <p:txBody>
          <a:bodyPr/>
          <a:lstStyle/>
          <a:p>
            <a:fld id="{A85296B2-2213-0543-8E42-404F8AFAD637}" type="slidenum">
              <a:rPr lang="nb-NO" smtClean="0"/>
              <a:t>‹#›</a:t>
            </a:fld>
            <a:endParaRPr lang="nb-NO"/>
          </a:p>
        </p:txBody>
      </p:sp>
    </p:spTree>
    <p:extLst>
      <p:ext uri="{BB962C8B-B14F-4D97-AF65-F5344CB8AC3E}">
        <p14:creationId xmlns:p14="http://schemas.microsoft.com/office/powerpoint/2010/main" val="1642583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Klikk for å redigere tittelstil</a:t>
            </a:r>
            <a:endParaRPr lang="en-US"/>
          </a:p>
        </p:txBody>
      </p:sp>
      <p:sp>
        <p:nvSpPr>
          <p:cNvPr id="3" name="Content Placeholder 2"/>
          <p:cNvSpPr>
            <a:spLocks noGrp="1"/>
          </p:cNvSpPr>
          <p:nvPr>
            <p:ph idx="1"/>
          </p:nvPr>
        </p:nvSpPr>
        <p:spPr>
          <a:xfrm>
            <a:off x="1676291" y="3651250"/>
            <a:ext cx="21029831" cy="806750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a:p>
        </p:txBody>
      </p:sp>
      <p:sp>
        <p:nvSpPr>
          <p:cNvPr id="5" name="Footer Placeholder 4"/>
          <p:cNvSpPr>
            <a:spLocks noGrp="1"/>
          </p:cNvSpPr>
          <p:nvPr>
            <p:ph type="ftr" sz="quarter" idx="11"/>
          </p:nvPr>
        </p:nvSpPr>
        <p:spPr>
          <a:xfrm>
            <a:off x="4974403" y="12712701"/>
            <a:ext cx="14433605" cy="730250"/>
          </a:xfrm>
          <a:prstGeom prst="rect">
            <a:avLst/>
          </a:prstGeom>
        </p:spPr>
        <p:txBody>
          <a:bodyPr/>
          <a:lstStyle>
            <a:lvl1pPr algn="ctr">
              <a:defRPr/>
            </a:lvl1pPr>
          </a:lstStyle>
          <a:p>
            <a:r>
              <a:rPr lang="nb-NO" dirty="0"/>
              <a:t>SFI MediaFutures</a:t>
            </a:r>
          </a:p>
        </p:txBody>
      </p:sp>
      <p:sp>
        <p:nvSpPr>
          <p:cNvPr id="6" name="Slide Number Placeholder 5"/>
          <p:cNvSpPr>
            <a:spLocks noGrp="1"/>
          </p:cNvSpPr>
          <p:nvPr>
            <p:ph type="sldNum" sz="quarter" idx="12"/>
          </p:nvPr>
        </p:nvSpPr>
        <p:spPr/>
        <p:txBody>
          <a:bodyPr/>
          <a:lstStyle/>
          <a:p>
            <a:fld id="{A85296B2-2213-0543-8E42-404F8AFAD637}" type="slidenum">
              <a:rPr lang="nb-NO" smtClean="0"/>
              <a:t>‹#›</a:t>
            </a:fld>
            <a:endParaRPr lang="nb-NO"/>
          </a:p>
        </p:txBody>
      </p:sp>
    </p:spTree>
    <p:extLst>
      <p:ext uri="{BB962C8B-B14F-4D97-AF65-F5344CB8AC3E}">
        <p14:creationId xmlns:p14="http://schemas.microsoft.com/office/powerpoint/2010/main" val="1009061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le 1"/>
          <p:cNvSpPr>
            <a:spLocks noGrp="1"/>
          </p:cNvSpPr>
          <p:nvPr>
            <p:ph type="title"/>
          </p:nvPr>
        </p:nvSpPr>
        <p:spPr>
          <a:xfrm>
            <a:off x="1663592" y="3419477"/>
            <a:ext cx="21029831" cy="5705474"/>
          </a:xfrm>
        </p:spPr>
        <p:txBody>
          <a:bodyPr anchor="b"/>
          <a:lstStyle>
            <a:lvl1pPr>
              <a:defRPr sz="11999"/>
            </a:lvl1pPr>
          </a:lstStyle>
          <a:p>
            <a:r>
              <a:rPr lang="nb-NO"/>
              <a:t>Klikk for å redigere tittelstil</a:t>
            </a:r>
            <a:endParaRPr lang="en-US"/>
          </a:p>
        </p:txBody>
      </p:sp>
      <p:sp>
        <p:nvSpPr>
          <p:cNvPr id="3" name="Text Placeholder 2"/>
          <p:cNvSpPr>
            <a:spLocks noGrp="1"/>
          </p:cNvSpPr>
          <p:nvPr>
            <p:ph type="body" idx="1"/>
          </p:nvPr>
        </p:nvSpPr>
        <p:spPr>
          <a:xfrm>
            <a:off x="1663592" y="9178927"/>
            <a:ext cx="21029831" cy="2660147"/>
          </a:xfrm>
        </p:spPr>
        <p:txBody>
          <a:bodyPr/>
          <a:lstStyle>
            <a:lvl1pPr marL="0" indent="0">
              <a:buNone/>
              <a:defRPr sz="4800">
                <a:solidFill>
                  <a:schemeClr val="tx1">
                    <a:tint val="75000"/>
                  </a:schemeClr>
                </a:solidFill>
              </a:defRPr>
            </a:lvl1pPr>
            <a:lvl2pPr marL="914354" indent="0">
              <a:buNone/>
              <a:defRPr sz="4000">
                <a:solidFill>
                  <a:schemeClr val="tx1">
                    <a:tint val="75000"/>
                  </a:schemeClr>
                </a:solidFill>
              </a:defRPr>
            </a:lvl2pPr>
            <a:lvl3pPr marL="1828709" indent="0">
              <a:buNone/>
              <a:defRPr sz="3600">
                <a:solidFill>
                  <a:schemeClr val="tx1">
                    <a:tint val="75000"/>
                  </a:schemeClr>
                </a:solidFill>
              </a:defRPr>
            </a:lvl3pPr>
            <a:lvl4pPr marL="2743063" indent="0">
              <a:buNone/>
              <a:defRPr sz="3200">
                <a:solidFill>
                  <a:schemeClr val="tx1">
                    <a:tint val="75000"/>
                  </a:schemeClr>
                </a:solidFill>
              </a:defRPr>
            </a:lvl4pPr>
            <a:lvl5pPr marL="3657417" indent="0">
              <a:buNone/>
              <a:defRPr sz="3200">
                <a:solidFill>
                  <a:schemeClr val="tx1">
                    <a:tint val="75000"/>
                  </a:schemeClr>
                </a:solidFill>
              </a:defRPr>
            </a:lvl5pPr>
            <a:lvl6pPr marL="4571771" indent="0">
              <a:buNone/>
              <a:defRPr sz="3200">
                <a:solidFill>
                  <a:schemeClr val="tx1">
                    <a:tint val="75000"/>
                  </a:schemeClr>
                </a:solidFill>
              </a:defRPr>
            </a:lvl6pPr>
            <a:lvl7pPr marL="5486126" indent="0">
              <a:buNone/>
              <a:defRPr sz="3200">
                <a:solidFill>
                  <a:schemeClr val="tx1">
                    <a:tint val="75000"/>
                  </a:schemeClr>
                </a:solidFill>
              </a:defRPr>
            </a:lvl7pPr>
            <a:lvl8pPr marL="6400480" indent="0">
              <a:buNone/>
              <a:defRPr sz="3200">
                <a:solidFill>
                  <a:schemeClr val="tx1">
                    <a:tint val="75000"/>
                  </a:schemeClr>
                </a:solidFill>
              </a:defRPr>
            </a:lvl8pPr>
            <a:lvl9pPr marL="7314834" indent="0">
              <a:buNone/>
              <a:defRPr sz="3200">
                <a:solidFill>
                  <a:schemeClr val="tx1">
                    <a:tint val="75000"/>
                  </a:schemeClr>
                </a:solidFill>
              </a:defRPr>
            </a:lvl9pPr>
          </a:lstStyle>
          <a:p>
            <a:pPr lvl="0"/>
            <a:r>
              <a:rPr lang="nb-NO"/>
              <a:t>Klikk for å redigere tekststiler i malen</a:t>
            </a:r>
          </a:p>
        </p:txBody>
      </p:sp>
      <p:sp>
        <p:nvSpPr>
          <p:cNvPr id="5" name="Footer Placeholder 4"/>
          <p:cNvSpPr>
            <a:spLocks noGrp="1"/>
          </p:cNvSpPr>
          <p:nvPr>
            <p:ph type="ftr" sz="quarter" idx="11"/>
          </p:nvPr>
        </p:nvSpPr>
        <p:spPr>
          <a:xfrm>
            <a:off x="4974403" y="12712701"/>
            <a:ext cx="14433605" cy="730250"/>
          </a:xfrm>
          <a:prstGeom prst="rect">
            <a:avLst/>
          </a:prstGeom>
        </p:spPr>
        <p:txBody>
          <a:bodyPr/>
          <a:lstStyle/>
          <a:p>
            <a:r>
              <a:rPr lang="nb-NO" dirty="0"/>
              <a:t>SFI MediaFutures</a:t>
            </a:r>
          </a:p>
        </p:txBody>
      </p:sp>
      <p:sp>
        <p:nvSpPr>
          <p:cNvPr id="6" name="Slide Number Placeholder 5"/>
          <p:cNvSpPr>
            <a:spLocks noGrp="1"/>
          </p:cNvSpPr>
          <p:nvPr>
            <p:ph type="sldNum" sz="quarter" idx="12"/>
          </p:nvPr>
        </p:nvSpPr>
        <p:spPr/>
        <p:txBody>
          <a:bodyPr/>
          <a:lstStyle/>
          <a:p>
            <a:fld id="{A85296B2-2213-0543-8E42-404F8AFAD637}" type="slidenum">
              <a:rPr lang="nb-NO" smtClean="0"/>
              <a:t>‹#›</a:t>
            </a:fld>
            <a:endParaRPr lang="nb-NO"/>
          </a:p>
        </p:txBody>
      </p:sp>
    </p:spTree>
    <p:extLst>
      <p:ext uri="{BB962C8B-B14F-4D97-AF65-F5344CB8AC3E}">
        <p14:creationId xmlns:p14="http://schemas.microsoft.com/office/powerpoint/2010/main" val="2326900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Klikk for å redigere tittelstil</a:t>
            </a:r>
            <a:endParaRPr lang="en-US"/>
          </a:p>
        </p:txBody>
      </p:sp>
      <p:sp>
        <p:nvSpPr>
          <p:cNvPr id="3" name="Content Placeholder 2"/>
          <p:cNvSpPr>
            <a:spLocks noGrp="1"/>
          </p:cNvSpPr>
          <p:nvPr>
            <p:ph sz="half" idx="1"/>
          </p:nvPr>
        </p:nvSpPr>
        <p:spPr>
          <a:xfrm>
            <a:off x="1676291" y="3651250"/>
            <a:ext cx="10362526" cy="8211887"/>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a:p>
        </p:txBody>
      </p:sp>
      <p:sp>
        <p:nvSpPr>
          <p:cNvPr id="4" name="Content Placeholder 3"/>
          <p:cNvSpPr>
            <a:spLocks noGrp="1"/>
          </p:cNvSpPr>
          <p:nvPr>
            <p:ph sz="half" idx="2"/>
          </p:nvPr>
        </p:nvSpPr>
        <p:spPr>
          <a:xfrm>
            <a:off x="12343596" y="3651250"/>
            <a:ext cx="10362526" cy="8211887"/>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a:p>
        </p:txBody>
      </p:sp>
      <p:sp>
        <p:nvSpPr>
          <p:cNvPr id="6" name="Footer Placeholder 5"/>
          <p:cNvSpPr>
            <a:spLocks noGrp="1"/>
          </p:cNvSpPr>
          <p:nvPr>
            <p:ph type="ftr" sz="quarter" idx="11"/>
          </p:nvPr>
        </p:nvSpPr>
        <p:spPr>
          <a:xfrm>
            <a:off x="4974403" y="12712701"/>
            <a:ext cx="14433605" cy="730250"/>
          </a:xfrm>
          <a:prstGeom prst="rect">
            <a:avLst/>
          </a:prstGeom>
        </p:spPr>
        <p:txBody>
          <a:bodyPr/>
          <a:lstStyle/>
          <a:p>
            <a:r>
              <a:rPr lang="nb-NO" dirty="0"/>
              <a:t>SFI MediaFutures</a:t>
            </a:r>
          </a:p>
        </p:txBody>
      </p:sp>
      <p:sp>
        <p:nvSpPr>
          <p:cNvPr id="7" name="Slide Number Placeholder 6"/>
          <p:cNvSpPr>
            <a:spLocks noGrp="1"/>
          </p:cNvSpPr>
          <p:nvPr>
            <p:ph type="sldNum" sz="quarter" idx="12"/>
          </p:nvPr>
        </p:nvSpPr>
        <p:spPr/>
        <p:txBody>
          <a:bodyPr/>
          <a:lstStyle/>
          <a:p>
            <a:fld id="{A85296B2-2213-0543-8E42-404F8AFAD637}" type="slidenum">
              <a:rPr lang="nb-NO" smtClean="0"/>
              <a:t>‹#›</a:t>
            </a:fld>
            <a:endParaRPr lang="nb-NO"/>
          </a:p>
        </p:txBody>
      </p:sp>
    </p:spTree>
    <p:extLst>
      <p:ext uri="{BB962C8B-B14F-4D97-AF65-F5344CB8AC3E}">
        <p14:creationId xmlns:p14="http://schemas.microsoft.com/office/powerpoint/2010/main" val="880979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le 1"/>
          <p:cNvSpPr>
            <a:spLocks noGrp="1"/>
          </p:cNvSpPr>
          <p:nvPr>
            <p:ph type="title"/>
          </p:nvPr>
        </p:nvSpPr>
        <p:spPr>
          <a:xfrm>
            <a:off x="1679467" y="730251"/>
            <a:ext cx="21029831" cy="2651126"/>
          </a:xfrm>
        </p:spPr>
        <p:txBody>
          <a:bodyPr/>
          <a:lstStyle/>
          <a:p>
            <a:r>
              <a:rPr lang="nb-NO"/>
              <a:t>Klikk for å redigere tittelstil</a:t>
            </a:r>
            <a:endParaRPr lang="en-US"/>
          </a:p>
        </p:txBody>
      </p:sp>
      <p:sp>
        <p:nvSpPr>
          <p:cNvPr id="3" name="Text Placeholder 2"/>
          <p:cNvSpPr>
            <a:spLocks noGrp="1"/>
          </p:cNvSpPr>
          <p:nvPr>
            <p:ph type="body" idx="1"/>
          </p:nvPr>
        </p:nvSpPr>
        <p:spPr>
          <a:xfrm>
            <a:off x="1679467" y="3381376"/>
            <a:ext cx="10314903" cy="1536699"/>
          </a:xfrm>
        </p:spPr>
        <p:txBody>
          <a:bodyPr anchor="b"/>
          <a:lstStyle>
            <a:lvl1pPr marL="0" indent="0">
              <a:buNone/>
              <a:defRPr sz="4800" b="0"/>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nb-NO"/>
              <a:t>Klikk for å redigere tekststiler i malen</a:t>
            </a:r>
          </a:p>
        </p:txBody>
      </p:sp>
      <p:sp>
        <p:nvSpPr>
          <p:cNvPr id="4" name="Content Placeholder 3"/>
          <p:cNvSpPr>
            <a:spLocks noGrp="1"/>
          </p:cNvSpPr>
          <p:nvPr>
            <p:ph sz="half" idx="2"/>
          </p:nvPr>
        </p:nvSpPr>
        <p:spPr>
          <a:xfrm>
            <a:off x="1679467" y="5010150"/>
            <a:ext cx="10314903" cy="6949239"/>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a:p>
        </p:txBody>
      </p:sp>
      <p:sp>
        <p:nvSpPr>
          <p:cNvPr id="5" name="Text Placeholder 4"/>
          <p:cNvSpPr>
            <a:spLocks noGrp="1"/>
          </p:cNvSpPr>
          <p:nvPr>
            <p:ph type="body" sz="quarter" idx="3"/>
          </p:nvPr>
        </p:nvSpPr>
        <p:spPr>
          <a:xfrm>
            <a:off x="12343597" y="3454401"/>
            <a:ext cx="10365701" cy="1463674"/>
          </a:xfrm>
        </p:spPr>
        <p:txBody>
          <a:bodyPr anchor="b"/>
          <a:lstStyle>
            <a:lvl1pPr marL="0" indent="0">
              <a:buNone/>
              <a:defRPr sz="4800" b="0"/>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nb-NO"/>
              <a:t>Klikk for å redigere tekststiler i malen</a:t>
            </a:r>
          </a:p>
        </p:txBody>
      </p:sp>
      <p:sp>
        <p:nvSpPr>
          <p:cNvPr id="6" name="Content Placeholder 5"/>
          <p:cNvSpPr>
            <a:spLocks noGrp="1"/>
          </p:cNvSpPr>
          <p:nvPr>
            <p:ph sz="quarter" idx="4"/>
          </p:nvPr>
        </p:nvSpPr>
        <p:spPr>
          <a:xfrm>
            <a:off x="12343597" y="5010150"/>
            <a:ext cx="10365701" cy="6949239"/>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a:p>
        </p:txBody>
      </p:sp>
      <p:sp>
        <p:nvSpPr>
          <p:cNvPr id="8" name="Footer Placeholder 7"/>
          <p:cNvSpPr>
            <a:spLocks noGrp="1"/>
          </p:cNvSpPr>
          <p:nvPr>
            <p:ph type="ftr" sz="quarter" idx="11"/>
          </p:nvPr>
        </p:nvSpPr>
        <p:spPr>
          <a:xfrm>
            <a:off x="4974403" y="12712701"/>
            <a:ext cx="14433605" cy="730250"/>
          </a:xfrm>
          <a:prstGeom prst="rect">
            <a:avLst/>
          </a:prstGeom>
        </p:spPr>
        <p:txBody>
          <a:bodyPr/>
          <a:lstStyle/>
          <a:p>
            <a:r>
              <a:rPr lang="nb-NO" dirty="0"/>
              <a:t>SFI MediaFutures</a:t>
            </a:r>
          </a:p>
        </p:txBody>
      </p:sp>
      <p:sp>
        <p:nvSpPr>
          <p:cNvPr id="9" name="Slide Number Placeholder 8"/>
          <p:cNvSpPr>
            <a:spLocks noGrp="1"/>
          </p:cNvSpPr>
          <p:nvPr>
            <p:ph type="sldNum" sz="quarter" idx="12"/>
          </p:nvPr>
        </p:nvSpPr>
        <p:spPr/>
        <p:txBody>
          <a:bodyPr/>
          <a:lstStyle/>
          <a:p>
            <a:fld id="{A85296B2-2213-0543-8E42-404F8AFAD637}" type="slidenum">
              <a:rPr lang="nb-NO" smtClean="0"/>
              <a:t>‹#›</a:t>
            </a:fld>
            <a:endParaRPr lang="nb-NO"/>
          </a:p>
        </p:txBody>
      </p:sp>
    </p:spTree>
    <p:extLst>
      <p:ext uri="{BB962C8B-B14F-4D97-AF65-F5344CB8AC3E}">
        <p14:creationId xmlns:p14="http://schemas.microsoft.com/office/powerpoint/2010/main" val="1303472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Klikk for å redigere tittelstil</a:t>
            </a:r>
            <a:endParaRPr lang="en-US"/>
          </a:p>
        </p:txBody>
      </p:sp>
      <p:sp>
        <p:nvSpPr>
          <p:cNvPr id="4" name="Footer Placeholder 3"/>
          <p:cNvSpPr>
            <a:spLocks noGrp="1"/>
          </p:cNvSpPr>
          <p:nvPr>
            <p:ph type="ftr" sz="quarter" idx="11"/>
          </p:nvPr>
        </p:nvSpPr>
        <p:spPr>
          <a:xfrm>
            <a:off x="4974403" y="12712701"/>
            <a:ext cx="14433605" cy="730250"/>
          </a:xfrm>
          <a:prstGeom prst="rect">
            <a:avLst/>
          </a:prstGeom>
        </p:spPr>
        <p:txBody>
          <a:bodyPr/>
          <a:lstStyle/>
          <a:p>
            <a:r>
              <a:rPr lang="nb-NO" dirty="0"/>
              <a:t>SFI MediaFutures</a:t>
            </a:r>
          </a:p>
        </p:txBody>
      </p:sp>
      <p:sp>
        <p:nvSpPr>
          <p:cNvPr id="5" name="Slide Number Placeholder 4"/>
          <p:cNvSpPr>
            <a:spLocks noGrp="1"/>
          </p:cNvSpPr>
          <p:nvPr>
            <p:ph type="sldNum" sz="quarter" idx="12"/>
          </p:nvPr>
        </p:nvSpPr>
        <p:spPr/>
        <p:txBody>
          <a:bodyPr/>
          <a:lstStyle/>
          <a:p>
            <a:fld id="{A85296B2-2213-0543-8E42-404F8AFAD637}" type="slidenum">
              <a:rPr lang="nb-NO" smtClean="0"/>
              <a:t>‹#›</a:t>
            </a:fld>
            <a:endParaRPr lang="nb-NO"/>
          </a:p>
        </p:txBody>
      </p:sp>
    </p:spTree>
    <p:extLst>
      <p:ext uri="{BB962C8B-B14F-4D97-AF65-F5344CB8AC3E}">
        <p14:creationId xmlns:p14="http://schemas.microsoft.com/office/powerpoint/2010/main" val="988337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974403" y="12712701"/>
            <a:ext cx="14433605" cy="730250"/>
          </a:xfrm>
          <a:prstGeom prst="rect">
            <a:avLst/>
          </a:prstGeom>
        </p:spPr>
        <p:txBody>
          <a:bodyPr/>
          <a:lstStyle/>
          <a:p>
            <a:r>
              <a:rPr lang="nb-NO" dirty="0"/>
              <a:t>SFI MediaFutures</a:t>
            </a:r>
          </a:p>
        </p:txBody>
      </p:sp>
      <p:sp>
        <p:nvSpPr>
          <p:cNvPr id="4" name="Slide Number Placeholder 3"/>
          <p:cNvSpPr>
            <a:spLocks noGrp="1"/>
          </p:cNvSpPr>
          <p:nvPr>
            <p:ph type="sldNum" sz="quarter" idx="12"/>
          </p:nvPr>
        </p:nvSpPr>
        <p:spPr/>
        <p:txBody>
          <a:bodyPr/>
          <a:lstStyle/>
          <a:p>
            <a:fld id="{A85296B2-2213-0543-8E42-404F8AFAD637}" type="slidenum">
              <a:rPr lang="nb-NO" smtClean="0"/>
              <a:t>‹#›</a:t>
            </a:fld>
            <a:endParaRPr lang="nb-NO"/>
          </a:p>
        </p:txBody>
      </p:sp>
    </p:spTree>
    <p:extLst>
      <p:ext uri="{BB962C8B-B14F-4D97-AF65-F5344CB8AC3E}">
        <p14:creationId xmlns:p14="http://schemas.microsoft.com/office/powerpoint/2010/main" val="782931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le 1"/>
          <p:cNvSpPr>
            <a:spLocks noGrp="1"/>
          </p:cNvSpPr>
          <p:nvPr>
            <p:ph type="title"/>
          </p:nvPr>
        </p:nvSpPr>
        <p:spPr>
          <a:xfrm>
            <a:off x="1679468" y="914400"/>
            <a:ext cx="7863962" cy="3200400"/>
          </a:xfrm>
        </p:spPr>
        <p:txBody>
          <a:bodyPr anchor="b"/>
          <a:lstStyle>
            <a:lvl1pPr>
              <a:defRPr sz="6400"/>
            </a:lvl1pPr>
          </a:lstStyle>
          <a:p>
            <a:r>
              <a:rPr lang="nb-NO"/>
              <a:t>Klikk for å redigere tittelstil</a:t>
            </a:r>
            <a:endParaRPr lang="en-US"/>
          </a:p>
        </p:txBody>
      </p:sp>
      <p:sp>
        <p:nvSpPr>
          <p:cNvPr id="3" name="Content Placeholder 2"/>
          <p:cNvSpPr>
            <a:spLocks noGrp="1"/>
          </p:cNvSpPr>
          <p:nvPr>
            <p:ph idx="1"/>
          </p:nvPr>
        </p:nvSpPr>
        <p:spPr>
          <a:xfrm>
            <a:off x="10365701" y="1974851"/>
            <a:ext cx="12343597"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a:p>
        </p:txBody>
      </p:sp>
      <p:sp>
        <p:nvSpPr>
          <p:cNvPr id="4" name="Text Placeholder 3"/>
          <p:cNvSpPr>
            <a:spLocks noGrp="1"/>
          </p:cNvSpPr>
          <p:nvPr>
            <p:ph type="body" sz="half" idx="2"/>
          </p:nvPr>
        </p:nvSpPr>
        <p:spPr>
          <a:xfrm>
            <a:off x="1679468" y="4114800"/>
            <a:ext cx="7863962" cy="7623176"/>
          </a:xfrm>
        </p:spPr>
        <p:txBody>
          <a:bodyP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nb-NO"/>
              <a:t>Klikk for å redigere tekststiler i malen</a:t>
            </a:r>
          </a:p>
        </p:txBody>
      </p:sp>
      <p:sp>
        <p:nvSpPr>
          <p:cNvPr id="6" name="Footer Placeholder 5"/>
          <p:cNvSpPr>
            <a:spLocks noGrp="1"/>
          </p:cNvSpPr>
          <p:nvPr>
            <p:ph type="ftr" sz="quarter" idx="11"/>
          </p:nvPr>
        </p:nvSpPr>
        <p:spPr>
          <a:xfrm>
            <a:off x="4974403" y="12712701"/>
            <a:ext cx="14433605" cy="730250"/>
          </a:xfrm>
          <a:prstGeom prst="rect">
            <a:avLst/>
          </a:prstGeom>
        </p:spPr>
        <p:txBody>
          <a:bodyPr/>
          <a:lstStyle/>
          <a:p>
            <a:r>
              <a:rPr lang="nb-NO" dirty="0"/>
              <a:t>SFI MediaFutures</a:t>
            </a:r>
          </a:p>
        </p:txBody>
      </p:sp>
      <p:sp>
        <p:nvSpPr>
          <p:cNvPr id="7" name="Slide Number Placeholder 6"/>
          <p:cNvSpPr>
            <a:spLocks noGrp="1"/>
          </p:cNvSpPr>
          <p:nvPr>
            <p:ph type="sldNum" sz="quarter" idx="12"/>
          </p:nvPr>
        </p:nvSpPr>
        <p:spPr/>
        <p:txBody>
          <a:bodyPr/>
          <a:lstStyle/>
          <a:p>
            <a:fld id="{A85296B2-2213-0543-8E42-404F8AFAD637}" type="slidenum">
              <a:rPr lang="nb-NO" smtClean="0"/>
              <a:t>‹#›</a:t>
            </a:fld>
            <a:endParaRPr lang="nb-NO"/>
          </a:p>
        </p:txBody>
      </p:sp>
    </p:spTree>
    <p:extLst>
      <p:ext uri="{BB962C8B-B14F-4D97-AF65-F5344CB8AC3E}">
        <p14:creationId xmlns:p14="http://schemas.microsoft.com/office/powerpoint/2010/main" val="1506317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sv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sv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4.sv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Grafikk 8">
            <a:extLst>
              <a:ext uri="{FF2B5EF4-FFF2-40B4-BE49-F238E27FC236}">
                <a16:creationId xmlns:a16="http://schemas.microsoft.com/office/drawing/2014/main" id="{361F23D5-A0A0-034A-8568-2A692ECCC5F8}"/>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16933" y="12353926"/>
            <a:ext cx="24417866" cy="1379007"/>
          </a:xfrm>
          <a:prstGeom prst="rect">
            <a:avLst/>
          </a:prstGeom>
        </p:spPr>
      </p:pic>
      <p:sp>
        <p:nvSpPr>
          <p:cNvPr id="2" name="Title Placeholder 1"/>
          <p:cNvSpPr>
            <a:spLocks noGrp="1"/>
          </p:cNvSpPr>
          <p:nvPr>
            <p:ph type="title"/>
          </p:nvPr>
        </p:nvSpPr>
        <p:spPr>
          <a:xfrm>
            <a:off x="1676291" y="730251"/>
            <a:ext cx="21029831" cy="2651126"/>
          </a:xfrm>
          <a:prstGeom prst="rect">
            <a:avLst/>
          </a:prstGeom>
        </p:spPr>
        <p:txBody>
          <a:bodyPr vert="horz" lIns="91440" tIns="45720" rIns="91440" bIns="45720" rtlCol="0" anchor="ctr">
            <a:normAutofit/>
          </a:bodyPr>
          <a:lstStyle/>
          <a:p>
            <a:r>
              <a:rPr lang="nb-NO"/>
              <a:t>Klikk for å redigere tittelstil</a:t>
            </a:r>
            <a:endParaRPr lang="en-US"/>
          </a:p>
        </p:txBody>
      </p:sp>
      <p:sp>
        <p:nvSpPr>
          <p:cNvPr id="3" name="Text Placeholder 2"/>
          <p:cNvSpPr>
            <a:spLocks noGrp="1"/>
          </p:cNvSpPr>
          <p:nvPr>
            <p:ph type="body" idx="1"/>
          </p:nvPr>
        </p:nvSpPr>
        <p:spPr>
          <a:xfrm>
            <a:off x="1676291" y="3651250"/>
            <a:ext cx="21029831" cy="8412694"/>
          </a:xfrm>
          <a:prstGeom prst="rect">
            <a:avLst/>
          </a:prstGeom>
        </p:spPr>
        <p:txBody>
          <a:bodyPr vert="horz" lIns="91440" tIns="45720" rIns="91440" bIns="45720" rtlCol="0">
            <a:norm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a:p>
        </p:txBody>
      </p:sp>
      <p:sp>
        <p:nvSpPr>
          <p:cNvPr id="6" name="Slide Number Placeholder 5"/>
          <p:cNvSpPr>
            <a:spLocks noGrp="1"/>
          </p:cNvSpPr>
          <p:nvPr>
            <p:ph type="sldNum" sz="quarter" idx="4"/>
          </p:nvPr>
        </p:nvSpPr>
        <p:spPr>
          <a:xfrm>
            <a:off x="17220079" y="12712701"/>
            <a:ext cx="5486043" cy="730250"/>
          </a:xfrm>
          <a:prstGeom prst="rect">
            <a:avLst/>
          </a:prstGeom>
        </p:spPr>
        <p:txBody>
          <a:bodyPr vert="horz" lIns="91440" tIns="45720" rIns="91440" bIns="45720" rtlCol="0" anchor="ctr"/>
          <a:lstStyle>
            <a:lvl1pPr algn="r">
              <a:defRPr sz="2800">
                <a:solidFill>
                  <a:schemeClr val="bg1"/>
                </a:solidFill>
                <a:latin typeface="Arial" panose="020B0604020202020204" pitchFamily="34" charset="0"/>
                <a:cs typeface="Arial" panose="020B0604020202020204" pitchFamily="34" charset="0"/>
              </a:defRPr>
            </a:lvl1pPr>
          </a:lstStyle>
          <a:p>
            <a:fld id="{A85296B2-2213-0543-8E42-404F8AFAD637}" type="slidenum">
              <a:rPr lang="nb-NO" smtClean="0"/>
              <a:pPr/>
              <a:t>‹#›</a:t>
            </a:fld>
            <a:endParaRPr lang="nb-NO"/>
          </a:p>
        </p:txBody>
      </p:sp>
      <p:pic>
        <p:nvPicPr>
          <p:cNvPr id="12" name="Grafikk 11">
            <a:extLst>
              <a:ext uri="{FF2B5EF4-FFF2-40B4-BE49-F238E27FC236}">
                <a16:creationId xmlns:a16="http://schemas.microsoft.com/office/drawing/2014/main" id="{52DF87A4-5ED5-E54C-A90E-448918A899C8}"/>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175852" y="12531936"/>
            <a:ext cx="2037958" cy="1091990"/>
          </a:xfrm>
          <a:prstGeom prst="rect">
            <a:avLst/>
          </a:prstGeom>
        </p:spPr>
      </p:pic>
      <p:sp>
        <p:nvSpPr>
          <p:cNvPr id="7" name="Footer Placeholder 6">
            <a:extLst>
              <a:ext uri="{FF2B5EF4-FFF2-40B4-BE49-F238E27FC236}">
                <a16:creationId xmlns:a16="http://schemas.microsoft.com/office/drawing/2014/main" id="{81FA3A3E-D1F8-7247-B156-C90374470DDE}"/>
              </a:ext>
            </a:extLst>
          </p:cNvPr>
          <p:cNvSpPr>
            <a:spLocks noGrp="1"/>
          </p:cNvSpPr>
          <p:nvPr>
            <p:ph type="ftr" sz="quarter" idx="3"/>
          </p:nvPr>
        </p:nvSpPr>
        <p:spPr>
          <a:xfrm>
            <a:off x="8077200" y="12712700"/>
            <a:ext cx="8228013" cy="730250"/>
          </a:xfrm>
          <a:prstGeom prst="rect">
            <a:avLst/>
          </a:prstGeom>
        </p:spPr>
        <p:txBody>
          <a:bodyPr vert="horz" lIns="91440" tIns="45720" rIns="91440" bIns="45720" rtlCol="0" anchor="ctr"/>
          <a:lstStyle>
            <a:lvl1pPr algn="ctr">
              <a:defRPr sz="2800">
                <a:solidFill>
                  <a:schemeClr val="bg1"/>
                </a:solidFill>
              </a:defRPr>
            </a:lvl1pPr>
          </a:lstStyle>
          <a:p>
            <a:r>
              <a:rPr lang="en-NO" dirty="0"/>
              <a:t>SFI MediaFutures</a:t>
            </a:r>
          </a:p>
        </p:txBody>
      </p:sp>
    </p:spTree>
    <p:extLst>
      <p:ext uri="{BB962C8B-B14F-4D97-AF65-F5344CB8AC3E}">
        <p14:creationId xmlns:p14="http://schemas.microsoft.com/office/powerpoint/2010/main" val="2848414705"/>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hdr="0" dt="0"/>
  <p:txStyles>
    <p:titleStyle>
      <a:lvl1pPr algn="l" defTabSz="1828709" rtl="0" eaLnBrk="1" latinLnBrk="0" hangingPunct="1">
        <a:lnSpc>
          <a:spcPct val="90000"/>
        </a:lnSpc>
        <a:spcBef>
          <a:spcPct val="0"/>
        </a:spcBef>
        <a:buNone/>
        <a:defRPr sz="8800" kern="1200">
          <a:solidFill>
            <a:schemeClr val="tx1"/>
          </a:solidFill>
          <a:latin typeface="Arial" panose="020B0604020202020204" pitchFamily="34" charset="0"/>
          <a:ea typeface="+mj-ea"/>
          <a:cs typeface="Arial" panose="020B0604020202020204" pitchFamily="34" charset="0"/>
        </a:defRPr>
      </a:lvl1pPr>
    </p:titleStyle>
    <p:bodyStyle>
      <a:lvl1pPr marL="457177" indent="-457177" algn="l" defTabSz="1828709" rtl="0" eaLnBrk="1" latinLnBrk="0" hangingPunct="1">
        <a:lnSpc>
          <a:spcPct val="90000"/>
        </a:lnSpc>
        <a:spcBef>
          <a:spcPts val="2000"/>
        </a:spcBef>
        <a:buFont typeface="Arial" panose="020B0604020202020204" pitchFamily="34" charset="0"/>
        <a:buChar char="•"/>
        <a:defRPr sz="5600" kern="1200">
          <a:solidFill>
            <a:schemeClr val="tx1"/>
          </a:solidFill>
          <a:latin typeface="Arial" panose="020B0604020202020204" pitchFamily="34" charset="0"/>
          <a:ea typeface="+mn-ea"/>
          <a:cs typeface="Arial" panose="020B0604020202020204" pitchFamily="34" charset="0"/>
        </a:defRPr>
      </a:lvl1pPr>
      <a:lvl2pPr marL="1371531" indent="-457177" algn="l" defTabSz="1828709" rtl="0" eaLnBrk="1" latinLnBrk="0" hangingPunct="1">
        <a:lnSpc>
          <a:spcPct val="90000"/>
        </a:lnSpc>
        <a:spcBef>
          <a:spcPts val="1000"/>
        </a:spcBef>
        <a:buFont typeface="Arial" panose="020B0604020202020204" pitchFamily="34" charset="0"/>
        <a:buChar char="•"/>
        <a:defRPr sz="4800" kern="1200">
          <a:solidFill>
            <a:schemeClr val="tx1"/>
          </a:solidFill>
          <a:latin typeface="Arial" panose="020B0604020202020204" pitchFamily="34" charset="0"/>
          <a:ea typeface="+mn-ea"/>
          <a:cs typeface="Arial" panose="020B0604020202020204" pitchFamily="34" charset="0"/>
        </a:defRPr>
      </a:lvl2pPr>
      <a:lvl3pPr marL="2285886" indent="-457177" algn="l" defTabSz="1828709" rtl="0" eaLnBrk="1" latinLnBrk="0" hangingPunct="1">
        <a:lnSpc>
          <a:spcPct val="90000"/>
        </a:lnSpc>
        <a:spcBef>
          <a:spcPts val="1000"/>
        </a:spcBef>
        <a:buFont typeface="Arial" panose="020B0604020202020204" pitchFamily="34" charset="0"/>
        <a:buChar char="•"/>
        <a:defRPr sz="4000" kern="1200">
          <a:solidFill>
            <a:schemeClr val="tx1"/>
          </a:solidFill>
          <a:latin typeface="Arial" panose="020B0604020202020204" pitchFamily="34" charset="0"/>
          <a:ea typeface="+mn-ea"/>
          <a:cs typeface="Arial" panose="020B0604020202020204" pitchFamily="34" charset="0"/>
        </a:defRPr>
      </a:lvl3pPr>
      <a:lvl4pPr marL="3200240"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Arial" panose="020B0604020202020204" pitchFamily="34" charset="0"/>
          <a:ea typeface="+mn-ea"/>
          <a:cs typeface="Arial" panose="020B0604020202020204" pitchFamily="34" charset="0"/>
        </a:defRPr>
      </a:lvl4pPr>
      <a:lvl5pPr marL="4114594"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Arial" panose="020B0604020202020204" pitchFamily="34" charset="0"/>
          <a:ea typeface="+mn-ea"/>
          <a:cs typeface="Arial" panose="020B0604020202020204" pitchFamily="34" charset="0"/>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37383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291" y="730251"/>
            <a:ext cx="21029831" cy="2651126"/>
          </a:xfrm>
          <a:prstGeom prst="rect">
            <a:avLst/>
          </a:prstGeom>
        </p:spPr>
        <p:txBody>
          <a:bodyPr vert="horz" lIns="91440" tIns="45720" rIns="91440" bIns="45720" rtlCol="0" anchor="ctr">
            <a:normAutofit/>
          </a:bodyPr>
          <a:lstStyle/>
          <a:p>
            <a:r>
              <a:rPr lang="nb-NO"/>
              <a:t>Klikk for å redigere tittelstil</a:t>
            </a:r>
            <a:endParaRPr lang="en-US"/>
          </a:p>
        </p:txBody>
      </p:sp>
      <p:sp>
        <p:nvSpPr>
          <p:cNvPr id="3" name="Text Placeholder 2"/>
          <p:cNvSpPr>
            <a:spLocks noGrp="1"/>
          </p:cNvSpPr>
          <p:nvPr>
            <p:ph type="body" idx="1"/>
          </p:nvPr>
        </p:nvSpPr>
        <p:spPr>
          <a:xfrm>
            <a:off x="1676291" y="3651250"/>
            <a:ext cx="21029831" cy="8412694"/>
          </a:xfrm>
          <a:prstGeom prst="rect">
            <a:avLst/>
          </a:prstGeom>
        </p:spPr>
        <p:txBody>
          <a:bodyPr vert="horz" lIns="91440" tIns="45720" rIns="91440" bIns="45720" rtlCol="0">
            <a:norm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a:p>
        </p:txBody>
      </p:sp>
      <p:sp>
        <p:nvSpPr>
          <p:cNvPr id="6" name="Slide Number Placeholder 5"/>
          <p:cNvSpPr>
            <a:spLocks noGrp="1"/>
          </p:cNvSpPr>
          <p:nvPr>
            <p:ph type="sldNum" sz="quarter" idx="4"/>
          </p:nvPr>
        </p:nvSpPr>
        <p:spPr>
          <a:xfrm>
            <a:off x="17220079" y="12712701"/>
            <a:ext cx="5486043" cy="730250"/>
          </a:xfrm>
          <a:prstGeom prst="rect">
            <a:avLst/>
          </a:prstGeom>
        </p:spPr>
        <p:txBody>
          <a:bodyPr vert="horz" lIns="91440" tIns="45720" rIns="91440" bIns="45720" rtlCol="0" anchor="ctr"/>
          <a:lstStyle>
            <a:lvl1pPr algn="r">
              <a:defRPr sz="2800">
                <a:solidFill>
                  <a:schemeClr val="bg1"/>
                </a:solidFill>
                <a:latin typeface="Arial" panose="020B0604020202020204" pitchFamily="34" charset="0"/>
                <a:cs typeface="Arial" panose="020B0604020202020204" pitchFamily="34" charset="0"/>
              </a:defRPr>
            </a:lvl1pPr>
          </a:lstStyle>
          <a:p>
            <a:fld id="{A85296B2-2213-0543-8E42-404F8AFAD637}" type="slidenum">
              <a:rPr lang="nb-NO" smtClean="0"/>
              <a:pPr/>
              <a:t>‹#›</a:t>
            </a:fld>
            <a:endParaRPr lang="nb-NO"/>
          </a:p>
        </p:txBody>
      </p:sp>
      <p:pic>
        <p:nvPicPr>
          <p:cNvPr id="12" name="Grafikk 11">
            <a:extLst>
              <a:ext uri="{FF2B5EF4-FFF2-40B4-BE49-F238E27FC236}">
                <a16:creationId xmlns:a16="http://schemas.microsoft.com/office/drawing/2014/main" id="{52DF87A4-5ED5-E54C-A90E-448918A899C8}"/>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175852" y="12531936"/>
            <a:ext cx="2037958" cy="1091990"/>
          </a:xfrm>
          <a:prstGeom prst="rect">
            <a:avLst/>
          </a:prstGeom>
        </p:spPr>
      </p:pic>
      <p:sp>
        <p:nvSpPr>
          <p:cNvPr id="4" name="Footer Placeholder 3">
            <a:extLst>
              <a:ext uri="{FF2B5EF4-FFF2-40B4-BE49-F238E27FC236}">
                <a16:creationId xmlns:a16="http://schemas.microsoft.com/office/drawing/2014/main" id="{89357814-F164-6948-A25D-773E9A55F0E3}"/>
              </a:ext>
            </a:extLst>
          </p:cNvPr>
          <p:cNvSpPr>
            <a:spLocks noGrp="1"/>
          </p:cNvSpPr>
          <p:nvPr>
            <p:ph type="ftr" sz="quarter" idx="3"/>
          </p:nvPr>
        </p:nvSpPr>
        <p:spPr>
          <a:xfrm>
            <a:off x="8077200" y="12712700"/>
            <a:ext cx="8228013" cy="730250"/>
          </a:xfrm>
          <a:prstGeom prst="rect">
            <a:avLst/>
          </a:prstGeom>
        </p:spPr>
        <p:txBody>
          <a:bodyPr vert="horz" lIns="91440" tIns="45720" rIns="91440" bIns="45720" rtlCol="0" anchor="ctr"/>
          <a:lstStyle>
            <a:lvl1pPr algn="ctr">
              <a:defRPr sz="2800">
                <a:solidFill>
                  <a:schemeClr val="bg1"/>
                </a:solidFill>
              </a:defRPr>
            </a:lvl1pPr>
          </a:lstStyle>
          <a:p>
            <a:r>
              <a:rPr lang="en-NO" dirty="0"/>
              <a:t>SFI MediaFutures</a:t>
            </a:r>
          </a:p>
        </p:txBody>
      </p:sp>
    </p:spTree>
    <p:extLst>
      <p:ext uri="{BB962C8B-B14F-4D97-AF65-F5344CB8AC3E}">
        <p14:creationId xmlns:p14="http://schemas.microsoft.com/office/powerpoint/2010/main" val="293046188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hdr="0" dt="0"/>
  <p:txStyles>
    <p:titleStyle>
      <a:lvl1pPr algn="l" defTabSz="1828709" rtl="0" eaLnBrk="1" latinLnBrk="0" hangingPunct="1">
        <a:lnSpc>
          <a:spcPct val="90000"/>
        </a:lnSpc>
        <a:spcBef>
          <a:spcPct val="0"/>
        </a:spcBef>
        <a:buNone/>
        <a:defRPr sz="8800" kern="1200">
          <a:solidFill>
            <a:srgbClr val="91C5AF"/>
          </a:solidFill>
          <a:latin typeface="Arial" panose="020B0604020202020204" pitchFamily="34" charset="0"/>
          <a:ea typeface="+mj-ea"/>
          <a:cs typeface="Arial" panose="020B0604020202020204" pitchFamily="34" charset="0"/>
        </a:defRPr>
      </a:lvl1pPr>
    </p:titleStyle>
    <p:bodyStyle>
      <a:lvl1pPr marL="457177" indent="-457177" algn="l" defTabSz="1828709" rtl="0" eaLnBrk="1" latinLnBrk="0" hangingPunct="1">
        <a:lnSpc>
          <a:spcPct val="90000"/>
        </a:lnSpc>
        <a:spcBef>
          <a:spcPts val="2000"/>
        </a:spcBef>
        <a:buFont typeface="Arial" panose="020B0604020202020204" pitchFamily="34" charset="0"/>
        <a:buChar char="•"/>
        <a:defRPr sz="5600" kern="1200">
          <a:solidFill>
            <a:schemeClr val="bg1"/>
          </a:solidFill>
          <a:latin typeface="Arial" panose="020B0604020202020204" pitchFamily="34" charset="0"/>
          <a:ea typeface="+mn-ea"/>
          <a:cs typeface="Arial" panose="020B0604020202020204" pitchFamily="34" charset="0"/>
        </a:defRPr>
      </a:lvl1pPr>
      <a:lvl2pPr marL="1371531" indent="-457177" algn="l" defTabSz="1828709" rtl="0" eaLnBrk="1" latinLnBrk="0" hangingPunct="1">
        <a:lnSpc>
          <a:spcPct val="90000"/>
        </a:lnSpc>
        <a:spcBef>
          <a:spcPts val="1000"/>
        </a:spcBef>
        <a:buFont typeface="Arial" panose="020B0604020202020204" pitchFamily="34" charset="0"/>
        <a:buChar char="•"/>
        <a:defRPr sz="4800" kern="1200">
          <a:solidFill>
            <a:schemeClr val="bg1"/>
          </a:solidFill>
          <a:latin typeface="Arial" panose="020B0604020202020204" pitchFamily="34" charset="0"/>
          <a:ea typeface="+mn-ea"/>
          <a:cs typeface="Arial" panose="020B0604020202020204" pitchFamily="34" charset="0"/>
        </a:defRPr>
      </a:lvl2pPr>
      <a:lvl3pPr marL="2285886" indent="-457177" algn="l" defTabSz="1828709" rtl="0" eaLnBrk="1" latinLnBrk="0" hangingPunct="1">
        <a:lnSpc>
          <a:spcPct val="90000"/>
        </a:lnSpc>
        <a:spcBef>
          <a:spcPts val="1000"/>
        </a:spcBef>
        <a:buFont typeface="Arial" panose="020B0604020202020204" pitchFamily="34" charset="0"/>
        <a:buChar char="•"/>
        <a:defRPr sz="4000" kern="1200">
          <a:solidFill>
            <a:schemeClr val="bg1"/>
          </a:solidFill>
          <a:latin typeface="Arial" panose="020B0604020202020204" pitchFamily="34" charset="0"/>
          <a:ea typeface="+mn-ea"/>
          <a:cs typeface="Arial" panose="020B0604020202020204" pitchFamily="34" charset="0"/>
        </a:defRPr>
      </a:lvl3pPr>
      <a:lvl4pPr marL="3200240" indent="-457177" algn="l" defTabSz="1828709" rtl="0" eaLnBrk="1" latinLnBrk="0" hangingPunct="1">
        <a:lnSpc>
          <a:spcPct val="90000"/>
        </a:lnSpc>
        <a:spcBef>
          <a:spcPts val="1000"/>
        </a:spcBef>
        <a:buFont typeface="Arial" panose="020B0604020202020204" pitchFamily="34" charset="0"/>
        <a:buChar char="•"/>
        <a:defRPr sz="3600" kern="1200">
          <a:solidFill>
            <a:schemeClr val="bg1"/>
          </a:solidFill>
          <a:latin typeface="Arial" panose="020B0604020202020204" pitchFamily="34" charset="0"/>
          <a:ea typeface="+mn-ea"/>
          <a:cs typeface="Arial" panose="020B0604020202020204" pitchFamily="34" charset="0"/>
        </a:defRPr>
      </a:lvl4pPr>
      <a:lvl5pPr marL="4114594" indent="-457177" algn="l" defTabSz="1828709" rtl="0" eaLnBrk="1" latinLnBrk="0" hangingPunct="1">
        <a:lnSpc>
          <a:spcPct val="90000"/>
        </a:lnSpc>
        <a:spcBef>
          <a:spcPts val="1000"/>
        </a:spcBef>
        <a:buFont typeface="Arial" panose="020B0604020202020204" pitchFamily="34" charset="0"/>
        <a:buChar char="•"/>
        <a:defRPr sz="3600" kern="1200">
          <a:solidFill>
            <a:schemeClr val="bg1"/>
          </a:solidFill>
          <a:latin typeface="Arial" panose="020B0604020202020204" pitchFamily="34" charset="0"/>
          <a:ea typeface="+mn-ea"/>
          <a:cs typeface="Arial" panose="020B0604020202020204" pitchFamily="34" charset="0"/>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61.png"/><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svg"/><Relationship Id="rId2" Type="http://schemas.openxmlformats.org/officeDocument/2006/relationships/image" Target="../media/image62.png"/><Relationship Id="rId1" Type="http://schemas.openxmlformats.org/officeDocument/2006/relationships/slideLayout" Target="../slideLayouts/slideLayout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74.png"/><Relationship Id="rId4" Type="http://schemas.openxmlformats.org/officeDocument/2006/relationships/image" Target="../media/image73.png"/></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68.png"/><Relationship Id="rId7" Type="http://schemas.openxmlformats.org/officeDocument/2006/relationships/image" Target="../media/image80.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84.png"/><Relationship Id="rId4" Type="http://schemas.openxmlformats.org/officeDocument/2006/relationships/image" Target="../media/image83.png"/></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87.png"/><Relationship Id="rId4" Type="http://schemas.openxmlformats.org/officeDocument/2006/relationships/image" Target="../media/image86.png"/></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43.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EECC54C-BAEA-0343-BAC3-6BCFE17542E1}"/>
              </a:ext>
            </a:extLst>
          </p:cNvPr>
          <p:cNvSpPr>
            <a:spLocks noGrp="1"/>
          </p:cNvSpPr>
          <p:nvPr>
            <p:ph type="title"/>
          </p:nvPr>
        </p:nvSpPr>
        <p:spPr/>
        <p:txBody>
          <a:bodyPr/>
          <a:lstStyle/>
          <a:p>
            <a:r>
              <a:rPr lang="nb-NO" dirty="0"/>
              <a:t>Media Analytics for </a:t>
            </a:r>
            <a:r>
              <a:rPr lang="nb-NO" dirty="0" err="1"/>
              <a:t>Personalization</a:t>
            </a:r>
            <a:r>
              <a:rPr lang="nb-NO" dirty="0"/>
              <a:t> in </a:t>
            </a:r>
            <a:r>
              <a:rPr lang="nb-NO" dirty="0" err="1"/>
              <a:t>Advertisement</a:t>
            </a:r>
            <a:endParaRPr lang="nb-NO" dirty="0"/>
          </a:p>
        </p:txBody>
      </p:sp>
      <p:sp>
        <p:nvSpPr>
          <p:cNvPr id="3" name="Plassholder for tekst 2">
            <a:extLst>
              <a:ext uri="{FF2B5EF4-FFF2-40B4-BE49-F238E27FC236}">
                <a16:creationId xmlns:a16="http://schemas.microsoft.com/office/drawing/2014/main" id="{39159B96-BE14-974B-99FE-9BF55F669E51}"/>
              </a:ext>
            </a:extLst>
          </p:cNvPr>
          <p:cNvSpPr>
            <a:spLocks noGrp="1"/>
          </p:cNvSpPr>
          <p:nvPr>
            <p:ph type="body" sz="quarter" idx="17"/>
          </p:nvPr>
        </p:nvSpPr>
        <p:spPr/>
        <p:txBody>
          <a:bodyPr/>
          <a:lstStyle/>
          <a:p>
            <a:endParaRPr lang="nb-NO" dirty="0"/>
          </a:p>
        </p:txBody>
      </p:sp>
      <p:pic>
        <p:nvPicPr>
          <p:cNvPr id="4" name="Picture 2">
            <a:extLst>
              <a:ext uri="{FF2B5EF4-FFF2-40B4-BE49-F238E27FC236}">
                <a16:creationId xmlns:a16="http://schemas.microsoft.com/office/drawing/2014/main" id="{D967A6B9-6F74-ED73-9A40-A190FE0854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1057" y="8728700"/>
            <a:ext cx="8480297" cy="2004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4674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91A9E6AB-A4B2-D95F-3C56-6AE372B7851D}"/>
              </a:ext>
            </a:extLst>
          </p:cNvPr>
          <p:cNvSpPr>
            <a:spLocks noGrp="1"/>
          </p:cNvSpPr>
          <p:nvPr>
            <p:ph type="title"/>
          </p:nvPr>
        </p:nvSpPr>
        <p:spPr/>
        <p:txBody>
          <a:bodyPr/>
          <a:lstStyle/>
          <a:p>
            <a:r>
              <a:rPr lang="nb-NO" dirty="0" err="1"/>
              <a:t>Exploratory</a:t>
            </a:r>
            <a:r>
              <a:rPr lang="nb-NO" dirty="0"/>
              <a:t> Data Analysis</a:t>
            </a:r>
          </a:p>
        </p:txBody>
      </p:sp>
      <p:sp>
        <p:nvSpPr>
          <p:cNvPr id="3" name="Plassholder for innhold 2">
            <a:extLst>
              <a:ext uri="{FF2B5EF4-FFF2-40B4-BE49-F238E27FC236}">
                <a16:creationId xmlns:a16="http://schemas.microsoft.com/office/drawing/2014/main" id="{D7E3FF11-60DF-250A-9EBF-CD8340B06EAB}"/>
              </a:ext>
            </a:extLst>
          </p:cNvPr>
          <p:cNvSpPr>
            <a:spLocks noGrp="1"/>
          </p:cNvSpPr>
          <p:nvPr>
            <p:ph idx="1"/>
          </p:nvPr>
        </p:nvSpPr>
        <p:spPr>
          <a:xfrm>
            <a:off x="846952" y="2630906"/>
            <a:ext cx="21029831" cy="8067508"/>
          </a:xfrm>
        </p:spPr>
        <p:txBody>
          <a:bodyPr/>
          <a:lstStyle/>
          <a:p>
            <a:pPr marL="914354" lvl="1" indent="0">
              <a:buNone/>
            </a:pPr>
            <a:endParaRPr lang="nb-NO" dirty="0"/>
          </a:p>
          <a:p>
            <a:pPr lvl="1"/>
            <a:r>
              <a:rPr lang="nb-NO" dirty="0"/>
              <a:t>Most </a:t>
            </a:r>
            <a:r>
              <a:rPr lang="nb-NO" dirty="0" err="1"/>
              <a:t>popular</a:t>
            </a:r>
            <a:r>
              <a:rPr lang="nb-NO" dirty="0"/>
              <a:t> </a:t>
            </a:r>
            <a:r>
              <a:rPr lang="nb-NO" b="1" dirty="0" err="1"/>
              <a:t>category</a:t>
            </a:r>
            <a:endParaRPr lang="nb-NO" dirty="0"/>
          </a:p>
          <a:p>
            <a:pPr lvl="1"/>
            <a:r>
              <a:rPr lang="nb-NO" dirty="0" err="1"/>
              <a:t>Why</a:t>
            </a:r>
            <a:r>
              <a:rPr lang="nb-NO" dirty="0"/>
              <a:t> do </a:t>
            </a:r>
            <a:r>
              <a:rPr lang="nb-NO" dirty="0" err="1"/>
              <a:t>they</a:t>
            </a:r>
            <a:r>
              <a:rPr lang="nb-NO" dirty="0"/>
              <a:t> </a:t>
            </a:r>
            <a:r>
              <a:rPr lang="nb-NO" b="1" dirty="0" err="1"/>
              <a:t>click</a:t>
            </a:r>
            <a:r>
              <a:rPr lang="nb-NO" dirty="0"/>
              <a:t>?</a:t>
            </a:r>
          </a:p>
        </p:txBody>
      </p:sp>
      <p:sp>
        <p:nvSpPr>
          <p:cNvPr id="4" name="Plassholder for bunntekst 3">
            <a:extLst>
              <a:ext uri="{FF2B5EF4-FFF2-40B4-BE49-F238E27FC236}">
                <a16:creationId xmlns:a16="http://schemas.microsoft.com/office/drawing/2014/main" id="{6DCCE838-C8ED-69FF-D8EC-14CA8DABA72E}"/>
              </a:ext>
            </a:extLst>
          </p:cNvPr>
          <p:cNvSpPr>
            <a:spLocks noGrp="1"/>
          </p:cNvSpPr>
          <p:nvPr>
            <p:ph type="ftr" sz="quarter" idx="11"/>
          </p:nvPr>
        </p:nvSpPr>
        <p:spPr/>
        <p:txBody>
          <a:bodyPr/>
          <a:lstStyle/>
          <a:p>
            <a:r>
              <a:rPr lang="nb-NO"/>
              <a:t>SFI MediaFutures</a:t>
            </a:r>
            <a:endParaRPr lang="nb-NO" dirty="0"/>
          </a:p>
        </p:txBody>
      </p:sp>
      <p:sp>
        <p:nvSpPr>
          <p:cNvPr id="5" name="Plassholder for lysbildenummer 4">
            <a:extLst>
              <a:ext uri="{FF2B5EF4-FFF2-40B4-BE49-F238E27FC236}">
                <a16:creationId xmlns:a16="http://schemas.microsoft.com/office/drawing/2014/main" id="{54C4F236-8F08-73B1-6FFB-3CD6C1D1DAF2}"/>
              </a:ext>
            </a:extLst>
          </p:cNvPr>
          <p:cNvSpPr>
            <a:spLocks noGrp="1"/>
          </p:cNvSpPr>
          <p:nvPr>
            <p:ph type="sldNum" sz="quarter" idx="12"/>
          </p:nvPr>
        </p:nvSpPr>
        <p:spPr/>
        <p:txBody>
          <a:bodyPr/>
          <a:lstStyle/>
          <a:p>
            <a:fld id="{A85296B2-2213-0543-8E42-404F8AFAD637}" type="slidenum">
              <a:rPr lang="nb-NO" smtClean="0"/>
              <a:t>10</a:t>
            </a:fld>
            <a:endParaRPr lang="nb-NO" dirty="0"/>
          </a:p>
        </p:txBody>
      </p:sp>
      <p:pic>
        <p:nvPicPr>
          <p:cNvPr id="7" name="Bilde 6">
            <a:extLst>
              <a:ext uri="{FF2B5EF4-FFF2-40B4-BE49-F238E27FC236}">
                <a16:creationId xmlns:a16="http://schemas.microsoft.com/office/drawing/2014/main" id="{7C38C43E-C25F-B84C-AB40-30500903CB52}"/>
              </a:ext>
            </a:extLst>
          </p:cNvPr>
          <p:cNvPicPr>
            <a:picLocks noChangeAspect="1"/>
          </p:cNvPicPr>
          <p:nvPr/>
        </p:nvPicPr>
        <p:blipFill>
          <a:blip r:embed="rId3"/>
          <a:stretch>
            <a:fillRect/>
          </a:stretch>
        </p:blipFill>
        <p:spPr>
          <a:xfrm>
            <a:off x="7287256" y="4995279"/>
            <a:ext cx="8953893" cy="6103519"/>
          </a:xfrm>
          <a:prstGeom prst="rect">
            <a:avLst/>
          </a:prstGeom>
        </p:spPr>
      </p:pic>
    </p:spTree>
    <p:extLst>
      <p:ext uri="{BB962C8B-B14F-4D97-AF65-F5344CB8AC3E}">
        <p14:creationId xmlns:p14="http://schemas.microsoft.com/office/powerpoint/2010/main" val="1247848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802C7ADC-119B-52E6-BF57-5F15661FE723}"/>
              </a:ext>
            </a:extLst>
          </p:cNvPr>
          <p:cNvSpPr>
            <a:spLocks noGrp="1"/>
          </p:cNvSpPr>
          <p:nvPr>
            <p:ph type="title"/>
          </p:nvPr>
        </p:nvSpPr>
        <p:spPr/>
        <p:txBody>
          <a:bodyPr/>
          <a:lstStyle/>
          <a:p>
            <a:r>
              <a:rPr lang="nb-NO" dirty="0" err="1"/>
              <a:t>Exploratory</a:t>
            </a:r>
            <a:r>
              <a:rPr lang="nb-NO" dirty="0"/>
              <a:t> Data Analysis</a:t>
            </a:r>
          </a:p>
        </p:txBody>
      </p:sp>
      <p:sp>
        <p:nvSpPr>
          <p:cNvPr id="4" name="Plassholder for bunntekst 3">
            <a:extLst>
              <a:ext uri="{FF2B5EF4-FFF2-40B4-BE49-F238E27FC236}">
                <a16:creationId xmlns:a16="http://schemas.microsoft.com/office/drawing/2014/main" id="{8EA94CED-CCB9-FDFA-3E8D-1CF29E568503}"/>
              </a:ext>
            </a:extLst>
          </p:cNvPr>
          <p:cNvSpPr>
            <a:spLocks noGrp="1"/>
          </p:cNvSpPr>
          <p:nvPr>
            <p:ph type="ftr" sz="quarter" idx="11"/>
          </p:nvPr>
        </p:nvSpPr>
        <p:spPr/>
        <p:txBody>
          <a:bodyPr/>
          <a:lstStyle/>
          <a:p>
            <a:r>
              <a:rPr lang="nb-NO"/>
              <a:t>SFI MediaFutures</a:t>
            </a:r>
            <a:endParaRPr lang="nb-NO" dirty="0"/>
          </a:p>
        </p:txBody>
      </p:sp>
      <p:sp>
        <p:nvSpPr>
          <p:cNvPr id="5" name="Plassholder for lysbildenummer 4">
            <a:extLst>
              <a:ext uri="{FF2B5EF4-FFF2-40B4-BE49-F238E27FC236}">
                <a16:creationId xmlns:a16="http://schemas.microsoft.com/office/drawing/2014/main" id="{AE49C2C2-135C-1963-C3EA-49C7D225DB0D}"/>
              </a:ext>
            </a:extLst>
          </p:cNvPr>
          <p:cNvSpPr>
            <a:spLocks noGrp="1"/>
          </p:cNvSpPr>
          <p:nvPr>
            <p:ph type="sldNum" sz="quarter" idx="12"/>
          </p:nvPr>
        </p:nvSpPr>
        <p:spPr/>
        <p:txBody>
          <a:bodyPr/>
          <a:lstStyle/>
          <a:p>
            <a:fld id="{A85296B2-2213-0543-8E42-404F8AFAD637}" type="slidenum">
              <a:rPr lang="nb-NO" smtClean="0"/>
              <a:t>11</a:t>
            </a:fld>
            <a:endParaRPr lang="nb-NO"/>
          </a:p>
        </p:txBody>
      </p:sp>
      <p:pic>
        <p:nvPicPr>
          <p:cNvPr id="7" name="Bilde 6">
            <a:extLst>
              <a:ext uri="{FF2B5EF4-FFF2-40B4-BE49-F238E27FC236}">
                <a16:creationId xmlns:a16="http://schemas.microsoft.com/office/drawing/2014/main" id="{C1143C8C-549A-9676-A1C6-AD2E1DB7FB5E}"/>
              </a:ext>
            </a:extLst>
          </p:cNvPr>
          <p:cNvPicPr>
            <a:picLocks noChangeAspect="1"/>
          </p:cNvPicPr>
          <p:nvPr/>
        </p:nvPicPr>
        <p:blipFill>
          <a:blip r:embed="rId3"/>
          <a:stretch>
            <a:fillRect/>
          </a:stretch>
        </p:blipFill>
        <p:spPr>
          <a:xfrm>
            <a:off x="10887126" y="2977116"/>
            <a:ext cx="11818994" cy="4887248"/>
          </a:xfrm>
          <a:prstGeom prst="rect">
            <a:avLst/>
          </a:prstGeom>
        </p:spPr>
      </p:pic>
      <p:pic>
        <p:nvPicPr>
          <p:cNvPr id="11" name="Bilde 10">
            <a:extLst>
              <a:ext uri="{FF2B5EF4-FFF2-40B4-BE49-F238E27FC236}">
                <a16:creationId xmlns:a16="http://schemas.microsoft.com/office/drawing/2014/main" id="{55FA3930-499A-B640-2ADA-45E6C8799DE8}"/>
              </a:ext>
            </a:extLst>
          </p:cNvPr>
          <p:cNvPicPr>
            <a:picLocks noChangeAspect="1"/>
          </p:cNvPicPr>
          <p:nvPr/>
        </p:nvPicPr>
        <p:blipFill>
          <a:blip r:embed="rId4"/>
          <a:stretch>
            <a:fillRect/>
          </a:stretch>
        </p:blipFill>
        <p:spPr>
          <a:xfrm>
            <a:off x="10887125" y="8032565"/>
            <a:ext cx="11876855" cy="4364998"/>
          </a:xfrm>
          <a:prstGeom prst="rect">
            <a:avLst/>
          </a:prstGeom>
        </p:spPr>
      </p:pic>
      <p:sp>
        <p:nvSpPr>
          <p:cNvPr id="17" name="Plassholder for innhold 16">
            <a:extLst>
              <a:ext uri="{FF2B5EF4-FFF2-40B4-BE49-F238E27FC236}">
                <a16:creationId xmlns:a16="http://schemas.microsoft.com/office/drawing/2014/main" id="{E30F8614-26E7-2842-16B5-7EB5A5D9AE2E}"/>
              </a:ext>
            </a:extLst>
          </p:cNvPr>
          <p:cNvSpPr>
            <a:spLocks noGrp="1"/>
          </p:cNvSpPr>
          <p:nvPr>
            <p:ph idx="1"/>
          </p:nvPr>
        </p:nvSpPr>
        <p:spPr>
          <a:xfrm>
            <a:off x="1676289" y="3549578"/>
            <a:ext cx="21029831" cy="8067508"/>
          </a:xfrm>
        </p:spPr>
        <p:txBody>
          <a:bodyPr/>
          <a:lstStyle/>
          <a:p>
            <a:r>
              <a:rPr lang="nb-NO" b="1" dirty="0" err="1"/>
              <a:t>Confusion</a:t>
            </a:r>
            <a:endParaRPr lang="nb-NO" b="1" dirty="0"/>
          </a:p>
          <a:p>
            <a:pPr lvl="1"/>
            <a:r>
              <a:rPr lang="nb-NO" dirty="0" err="1"/>
              <a:t>Advertisements</a:t>
            </a:r>
            <a:r>
              <a:rPr lang="nb-NO" dirty="0"/>
              <a:t> or </a:t>
            </a:r>
            <a:r>
              <a:rPr lang="nb-NO" dirty="0" err="1"/>
              <a:t>article</a:t>
            </a:r>
            <a:r>
              <a:rPr lang="nb-NO" dirty="0"/>
              <a:t>?</a:t>
            </a:r>
          </a:p>
          <a:p>
            <a:r>
              <a:rPr lang="nb-NO" dirty="0" err="1"/>
              <a:t>Worried</a:t>
            </a:r>
            <a:endParaRPr lang="nb-NO" dirty="0"/>
          </a:p>
          <a:p>
            <a:pPr lvl="1"/>
            <a:r>
              <a:rPr lang="nb-NO" dirty="0" err="1"/>
              <a:t>Fear</a:t>
            </a:r>
            <a:endParaRPr lang="nb-NO" dirty="0"/>
          </a:p>
          <a:p>
            <a:pPr lvl="1"/>
            <a:r>
              <a:rPr lang="nb-NO" dirty="0" err="1"/>
              <a:t>Sickness</a:t>
            </a:r>
            <a:endParaRPr lang="nb-NO" dirty="0"/>
          </a:p>
          <a:p>
            <a:endParaRPr lang="nb-NO" dirty="0"/>
          </a:p>
          <a:p>
            <a:pPr lvl="1"/>
            <a:endParaRPr lang="nb-NO" dirty="0"/>
          </a:p>
          <a:p>
            <a:pPr marL="914354" lvl="1" indent="0">
              <a:buNone/>
            </a:pPr>
            <a:endParaRPr lang="nb-NO" dirty="0"/>
          </a:p>
        </p:txBody>
      </p:sp>
      <p:cxnSp>
        <p:nvCxnSpPr>
          <p:cNvPr id="22" name="Rett pilkobling 21">
            <a:extLst>
              <a:ext uri="{FF2B5EF4-FFF2-40B4-BE49-F238E27FC236}">
                <a16:creationId xmlns:a16="http://schemas.microsoft.com/office/drawing/2014/main" id="{CA30C100-7BEB-50BA-3262-76E9B2F95FAE}"/>
              </a:ext>
            </a:extLst>
          </p:cNvPr>
          <p:cNvCxnSpPr>
            <a:cxnSpLocks/>
          </p:cNvCxnSpPr>
          <p:nvPr/>
        </p:nvCxnSpPr>
        <p:spPr>
          <a:xfrm flipV="1">
            <a:off x="16608056" y="7304698"/>
            <a:ext cx="3125972" cy="153960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3481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3E9D8407-BB45-799B-CA6E-8BD3996ECC9E}"/>
              </a:ext>
            </a:extLst>
          </p:cNvPr>
          <p:cNvSpPr>
            <a:spLocks noGrp="1"/>
          </p:cNvSpPr>
          <p:nvPr>
            <p:ph type="title"/>
          </p:nvPr>
        </p:nvSpPr>
        <p:spPr/>
        <p:txBody>
          <a:bodyPr/>
          <a:lstStyle/>
          <a:p>
            <a:r>
              <a:rPr lang="nb-NO" dirty="0" err="1"/>
              <a:t>Exploratory</a:t>
            </a:r>
            <a:r>
              <a:rPr lang="nb-NO" dirty="0"/>
              <a:t> Data Analysis</a:t>
            </a:r>
          </a:p>
        </p:txBody>
      </p:sp>
      <p:sp>
        <p:nvSpPr>
          <p:cNvPr id="4" name="Plassholder for bunntekst 3">
            <a:extLst>
              <a:ext uri="{FF2B5EF4-FFF2-40B4-BE49-F238E27FC236}">
                <a16:creationId xmlns:a16="http://schemas.microsoft.com/office/drawing/2014/main" id="{766D831C-847B-69E1-ECA8-0A093860F54F}"/>
              </a:ext>
            </a:extLst>
          </p:cNvPr>
          <p:cNvSpPr>
            <a:spLocks noGrp="1"/>
          </p:cNvSpPr>
          <p:nvPr>
            <p:ph type="ftr" sz="quarter" idx="11"/>
          </p:nvPr>
        </p:nvSpPr>
        <p:spPr/>
        <p:txBody>
          <a:bodyPr/>
          <a:lstStyle/>
          <a:p>
            <a:r>
              <a:rPr lang="nb-NO"/>
              <a:t>SFI MediaFutures</a:t>
            </a:r>
            <a:endParaRPr lang="nb-NO" dirty="0"/>
          </a:p>
        </p:txBody>
      </p:sp>
      <p:sp>
        <p:nvSpPr>
          <p:cNvPr id="5" name="Plassholder for lysbildenummer 4">
            <a:extLst>
              <a:ext uri="{FF2B5EF4-FFF2-40B4-BE49-F238E27FC236}">
                <a16:creationId xmlns:a16="http://schemas.microsoft.com/office/drawing/2014/main" id="{D6505AEC-8B72-5C4B-727F-827F1BCC2167}"/>
              </a:ext>
            </a:extLst>
          </p:cNvPr>
          <p:cNvSpPr>
            <a:spLocks noGrp="1"/>
          </p:cNvSpPr>
          <p:nvPr>
            <p:ph type="sldNum" sz="quarter" idx="12"/>
          </p:nvPr>
        </p:nvSpPr>
        <p:spPr/>
        <p:txBody>
          <a:bodyPr/>
          <a:lstStyle/>
          <a:p>
            <a:fld id="{A85296B2-2213-0543-8E42-404F8AFAD637}" type="slidenum">
              <a:rPr lang="nb-NO" smtClean="0"/>
              <a:t>12</a:t>
            </a:fld>
            <a:endParaRPr lang="nb-NO"/>
          </a:p>
        </p:txBody>
      </p:sp>
      <p:sp>
        <p:nvSpPr>
          <p:cNvPr id="10" name="Plassholder for innhold 9">
            <a:extLst>
              <a:ext uri="{FF2B5EF4-FFF2-40B4-BE49-F238E27FC236}">
                <a16:creationId xmlns:a16="http://schemas.microsoft.com/office/drawing/2014/main" id="{BF15D1E9-B756-DF15-4191-55A6ED0F21AB}"/>
              </a:ext>
            </a:extLst>
          </p:cNvPr>
          <p:cNvSpPr>
            <a:spLocks noGrp="1"/>
          </p:cNvSpPr>
          <p:nvPr>
            <p:ph idx="1"/>
          </p:nvPr>
        </p:nvSpPr>
        <p:spPr/>
        <p:txBody>
          <a:bodyPr/>
          <a:lstStyle/>
          <a:p>
            <a:r>
              <a:rPr lang="nb-NO" b="1" dirty="0" err="1"/>
              <a:t>Influencing</a:t>
            </a:r>
            <a:r>
              <a:rPr lang="nb-NO" b="1" dirty="0"/>
              <a:t> </a:t>
            </a:r>
            <a:r>
              <a:rPr lang="nb-NO" dirty="0" err="1"/>
              <a:t>Factors</a:t>
            </a:r>
            <a:endParaRPr lang="nb-NO" dirty="0"/>
          </a:p>
          <a:p>
            <a:pPr lvl="1"/>
            <a:r>
              <a:rPr lang="nb-NO" dirty="0" err="1"/>
              <a:t>Emotions</a:t>
            </a:r>
            <a:endParaRPr lang="nb-NO" dirty="0"/>
          </a:p>
          <a:p>
            <a:pPr lvl="1"/>
            <a:r>
              <a:rPr lang="nb-NO" dirty="0"/>
              <a:t>Objects</a:t>
            </a:r>
          </a:p>
        </p:txBody>
      </p:sp>
      <p:pic>
        <p:nvPicPr>
          <p:cNvPr id="12" name="Bilde 11">
            <a:extLst>
              <a:ext uri="{FF2B5EF4-FFF2-40B4-BE49-F238E27FC236}">
                <a16:creationId xmlns:a16="http://schemas.microsoft.com/office/drawing/2014/main" id="{FFAA35A0-A018-6E8B-A4A7-94758736F32E}"/>
              </a:ext>
            </a:extLst>
          </p:cNvPr>
          <p:cNvPicPr>
            <a:picLocks noChangeAspect="1"/>
          </p:cNvPicPr>
          <p:nvPr/>
        </p:nvPicPr>
        <p:blipFill>
          <a:blip r:embed="rId3"/>
          <a:stretch>
            <a:fillRect/>
          </a:stretch>
        </p:blipFill>
        <p:spPr>
          <a:xfrm>
            <a:off x="11460139" y="3429841"/>
            <a:ext cx="11519877" cy="6843913"/>
          </a:xfrm>
          <a:prstGeom prst="rect">
            <a:avLst/>
          </a:prstGeom>
        </p:spPr>
      </p:pic>
      <p:pic>
        <p:nvPicPr>
          <p:cNvPr id="14" name="Bilde 13">
            <a:extLst>
              <a:ext uri="{FF2B5EF4-FFF2-40B4-BE49-F238E27FC236}">
                <a16:creationId xmlns:a16="http://schemas.microsoft.com/office/drawing/2014/main" id="{26C0C6B3-5D27-D7CB-9054-31857A8CABDC}"/>
              </a:ext>
            </a:extLst>
          </p:cNvPr>
          <p:cNvPicPr>
            <a:picLocks noChangeAspect="1"/>
          </p:cNvPicPr>
          <p:nvPr/>
        </p:nvPicPr>
        <p:blipFill>
          <a:blip r:embed="rId4"/>
          <a:stretch>
            <a:fillRect/>
          </a:stretch>
        </p:blipFill>
        <p:spPr>
          <a:xfrm>
            <a:off x="11460140" y="10534666"/>
            <a:ext cx="11519877" cy="1453965"/>
          </a:xfrm>
          <a:prstGeom prst="rect">
            <a:avLst/>
          </a:prstGeom>
        </p:spPr>
      </p:pic>
      <p:cxnSp>
        <p:nvCxnSpPr>
          <p:cNvPr id="16" name="Rett pilkobling 15">
            <a:extLst>
              <a:ext uri="{FF2B5EF4-FFF2-40B4-BE49-F238E27FC236}">
                <a16:creationId xmlns:a16="http://schemas.microsoft.com/office/drawing/2014/main" id="{D1D15232-DBCD-AE37-8694-76361FEEC0A7}"/>
              </a:ext>
            </a:extLst>
          </p:cNvPr>
          <p:cNvCxnSpPr>
            <a:cxnSpLocks/>
          </p:cNvCxnSpPr>
          <p:nvPr/>
        </p:nvCxnSpPr>
        <p:spPr>
          <a:xfrm flipH="1" flipV="1">
            <a:off x="15927572" y="6188149"/>
            <a:ext cx="5543897" cy="452104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5558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84390AE-0866-CE5B-9A7B-499F622BB618}"/>
              </a:ext>
            </a:extLst>
          </p:cNvPr>
          <p:cNvSpPr>
            <a:spLocks noGrp="1"/>
          </p:cNvSpPr>
          <p:nvPr>
            <p:ph type="title"/>
          </p:nvPr>
        </p:nvSpPr>
        <p:spPr/>
        <p:txBody>
          <a:bodyPr/>
          <a:lstStyle/>
          <a:p>
            <a:r>
              <a:rPr lang="nb-NO" dirty="0" err="1"/>
              <a:t>Feature</a:t>
            </a:r>
            <a:r>
              <a:rPr lang="nb-NO" dirty="0"/>
              <a:t> </a:t>
            </a:r>
            <a:r>
              <a:rPr lang="nb-NO" dirty="0" err="1"/>
              <a:t>Extraction</a:t>
            </a:r>
            <a:endParaRPr lang="nb-NO" dirty="0"/>
          </a:p>
        </p:txBody>
      </p:sp>
      <p:sp>
        <p:nvSpPr>
          <p:cNvPr id="3" name="Plassholder for innhold 2">
            <a:extLst>
              <a:ext uri="{FF2B5EF4-FFF2-40B4-BE49-F238E27FC236}">
                <a16:creationId xmlns:a16="http://schemas.microsoft.com/office/drawing/2014/main" id="{F9695292-9D2C-322D-8B90-5E47C1EC940D}"/>
              </a:ext>
            </a:extLst>
          </p:cNvPr>
          <p:cNvSpPr>
            <a:spLocks noGrp="1"/>
          </p:cNvSpPr>
          <p:nvPr>
            <p:ph idx="1"/>
          </p:nvPr>
        </p:nvSpPr>
        <p:spPr>
          <a:xfrm>
            <a:off x="1676289" y="2824246"/>
            <a:ext cx="21029831" cy="8067508"/>
          </a:xfrm>
        </p:spPr>
        <p:txBody>
          <a:bodyPr/>
          <a:lstStyle/>
          <a:p>
            <a:r>
              <a:rPr lang="nb-NO" b="1" dirty="0"/>
              <a:t>Objects</a:t>
            </a:r>
            <a:r>
              <a:rPr lang="nb-NO" dirty="0"/>
              <a:t> and </a:t>
            </a:r>
            <a:r>
              <a:rPr lang="nb-NO" b="1" dirty="0" err="1"/>
              <a:t>Emotions</a:t>
            </a:r>
            <a:endParaRPr lang="nb-NO" b="1" dirty="0"/>
          </a:p>
          <a:p>
            <a:r>
              <a:rPr lang="nb-NO" dirty="0" err="1"/>
              <a:t>Expanding</a:t>
            </a:r>
            <a:r>
              <a:rPr lang="nb-NO" dirty="0"/>
              <a:t> </a:t>
            </a:r>
            <a:r>
              <a:rPr lang="nb-NO" dirty="0" err="1"/>
              <a:t>dataset</a:t>
            </a:r>
            <a:endParaRPr lang="nb-NO" dirty="0"/>
          </a:p>
        </p:txBody>
      </p:sp>
      <p:sp>
        <p:nvSpPr>
          <p:cNvPr id="4" name="Plassholder for bunntekst 3">
            <a:extLst>
              <a:ext uri="{FF2B5EF4-FFF2-40B4-BE49-F238E27FC236}">
                <a16:creationId xmlns:a16="http://schemas.microsoft.com/office/drawing/2014/main" id="{306D49D2-5779-A095-047E-3AE0350D6771}"/>
              </a:ext>
            </a:extLst>
          </p:cNvPr>
          <p:cNvSpPr>
            <a:spLocks noGrp="1"/>
          </p:cNvSpPr>
          <p:nvPr>
            <p:ph type="ftr" sz="quarter" idx="11"/>
          </p:nvPr>
        </p:nvSpPr>
        <p:spPr/>
        <p:txBody>
          <a:bodyPr/>
          <a:lstStyle/>
          <a:p>
            <a:r>
              <a:rPr lang="nb-NO"/>
              <a:t>SFI MediaFutures</a:t>
            </a:r>
            <a:endParaRPr lang="nb-NO" dirty="0"/>
          </a:p>
        </p:txBody>
      </p:sp>
      <p:sp>
        <p:nvSpPr>
          <p:cNvPr id="5" name="Plassholder for lysbildenummer 4">
            <a:extLst>
              <a:ext uri="{FF2B5EF4-FFF2-40B4-BE49-F238E27FC236}">
                <a16:creationId xmlns:a16="http://schemas.microsoft.com/office/drawing/2014/main" id="{963DEE62-B881-41B3-44E6-4DFA0421BA73}"/>
              </a:ext>
            </a:extLst>
          </p:cNvPr>
          <p:cNvSpPr>
            <a:spLocks noGrp="1"/>
          </p:cNvSpPr>
          <p:nvPr>
            <p:ph type="sldNum" sz="quarter" idx="12"/>
          </p:nvPr>
        </p:nvSpPr>
        <p:spPr/>
        <p:txBody>
          <a:bodyPr/>
          <a:lstStyle/>
          <a:p>
            <a:fld id="{A85296B2-2213-0543-8E42-404F8AFAD637}" type="slidenum">
              <a:rPr lang="nb-NO" smtClean="0"/>
              <a:t>13</a:t>
            </a:fld>
            <a:endParaRPr lang="nb-NO"/>
          </a:p>
        </p:txBody>
      </p:sp>
      <p:pic>
        <p:nvPicPr>
          <p:cNvPr id="8" name="Bilde 7">
            <a:extLst>
              <a:ext uri="{FF2B5EF4-FFF2-40B4-BE49-F238E27FC236}">
                <a16:creationId xmlns:a16="http://schemas.microsoft.com/office/drawing/2014/main" id="{7C590713-DF0A-DF0B-BC1F-9F587B70545E}"/>
              </a:ext>
            </a:extLst>
          </p:cNvPr>
          <p:cNvPicPr>
            <a:picLocks noChangeAspect="1"/>
          </p:cNvPicPr>
          <p:nvPr/>
        </p:nvPicPr>
        <p:blipFill>
          <a:blip r:embed="rId3"/>
          <a:stretch>
            <a:fillRect/>
          </a:stretch>
        </p:blipFill>
        <p:spPr>
          <a:xfrm>
            <a:off x="13126091" y="5092266"/>
            <a:ext cx="8946885" cy="7109691"/>
          </a:xfrm>
          <a:prstGeom prst="rect">
            <a:avLst/>
          </a:prstGeom>
        </p:spPr>
      </p:pic>
      <p:pic>
        <p:nvPicPr>
          <p:cNvPr id="11" name="Bilde 10">
            <a:extLst>
              <a:ext uri="{FF2B5EF4-FFF2-40B4-BE49-F238E27FC236}">
                <a16:creationId xmlns:a16="http://schemas.microsoft.com/office/drawing/2014/main" id="{E0C1C23F-BA69-7D0D-250E-B8C8D3F229CA}"/>
              </a:ext>
            </a:extLst>
          </p:cNvPr>
          <p:cNvPicPr>
            <a:picLocks noChangeAspect="1"/>
          </p:cNvPicPr>
          <p:nvPr/>
        </p:nvPicPr>
        <p:blipFill>
          <a:blip r:embed="rId4"/>
          <a:stretch>
            <a:fillRect/>
          </a:stretch>
        </p:blipFill>
        <p:spPr>
          <a:xfrm>
            <a:off x="3984771" y="5092266"/>
            <a:ext cx="8927060" cy="7046359"/>
          </a:xfrm>
          <a:prstGeom prst="rect">
            <a:avLst/>
          </a:prstGeom>
        </p:spPr>
      </p:pic>
    </p:spTree>
    <p:extLst>
      <p:ext uri="{BB962C8B-B14F-4D97-AF65-F5344CB8AC3E}">
        <p14:creationId xmlns:p14="http://schemas.microsoft.com/office/powerpoint/2010/main" val="614152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84390AE-0866-CE5B-9A7B-499F622BB618}"/>
              </a:ext>
            </a:extLst>
          </p:cNvPr>
          <p:cNvSpPr>
            <a:spLocks noGrp="1"/>
          </p:cNvSpPr>
          <p:nvPr>
            <p:ph type="title"/>
          </p:nvPr>
        </p:nvSpPr>
        <p:spPr>
          <a:xfrm>
            <a:off x="1676291" y="541993"/>
            <a:ext cx="21029831" cy="2651126"/>
          </a:xfrm>
        </p:spPr>
        <p:txBody>
          <a:bodyPr/>
          <a:lstStyle/>
          <a:p>
            <a:r>
              <a:rPr lang="nb-NO" dirty="0" err="1"/>
              <a:t>Feature</a:t>
            </a:r>
            <a:r>
              <a:rPr lang="nb-NO" dirty="0"/>
              <a:t> </a:t>
            </a:r>
            <a:r>
              <a:rPr lang="nb-NO" dirty="0" err="1"/>
              <a:t>Extraction</a:t>
            </a:r>
            <a:endParaRPr lang="nb-NO" dirty="0"/>
          </a:p>
        </p:txBody>
      </p:sp>
      <p:sp>
        <p:nvSpPr>
          <p:cNvPr id="3" name="Plassholder for innhold 2">
            <a:extLst>
              <a:ext uri="{FF2B5EF4-FFF2-40B4-BE49-F238E27FC236}">
                <a16:creationId xmlns:a16="http://schemas.microsoft.com/office/drawing/2014/main" id="{F9695292-9D2C-322D-8B90-5E47C1EC940D}"/>
              </a:ext>
            </a:extLst>
          </p:cNvPr>
          <p:cNvSpPr>
            <a:spLocks noGrp="1"/>
          </p:cNvSpPr>
          <p:nvPr>
            <p:ph idx="1"/>
          </p:nvPr>
        </p:nvSpPr>
        <p:spPr>
          <a:xfrm>
            <a:off x="1676289" y="2824246"/>
            <a:ext cx="21029831" cy="8067508"/>
          </a:xfrm>
        </p:spPr>
        <p:txBody>
          <a:bodyPr/>
          <a:lstStyle/>
          <a:p>
            <a:r>
              <a:rPr lang="nb-NO" dirty="0" err="1"/>
              <a:t>Click</a:t>
            </a:r>
            <a:r>
              <a:rPr lang="nb-NO" dirty="0"/>
              <a:t> </a:t>
            </a:r>
            <a:r>
              <a:rPr lang="nb-NO" b="1" dirty="0" err="1"/>
              <a:t>Behavior</a:t>
            </a:r>
            <a:endParaRPr lang="nb-NO" dirty="0"/>
          </a:p>
        </p:txBody>
      </p:sp>
      <p:sp>
        <p:nvSpPr>
          <p:cNvPr id="4" name="Plassholder for bunntekst 3">
            <a:extLst>
              <a:ext uri="{FF2B5EF4-FFF2-40B4-BE49-F238E27FC236}">
                <a16:creationId xmlns:a16="http://schemas.microsoft.com/office/drawing/2014/main" id="{306D49D2-5779-A095-047E-3AE0350D6771}"/>
              </a:ext>
            </a:extLst>
          </p:cNvPr>
          <p:cNvSpPr>
            <a:spLocks noGrp="1"/>
          </p:cNvSpPr>
          <p:nvPr>
            <p:ph type="ftr" sz="quarter" idx="11"/>
          </p:nvPr>
        </p:nvSpPr>
        <p:spPr/>
        <p:txBody>
          <a:bodyPr/>
          <a:lstStyle/>
          <a:p>
            <a:r>
              <a:rPr lang="nb-NO"/>
              <a:t>SFI MediaFutures</a:t>
            </a:r>
            <a:endParaRPr lang="nb-NO" dirty="0"/>
          </a:p>
        </p:txBody>
      </p:sp>
      <p:sp>
        <p:nvSpPr>
          <p:cNvPr id="5" name="Plassholder for lysbildenummer 4">
            <a:extLst>
              <a:ext uri="{FF2B5EF4-FFF2-40B4-BE49-F238E27FC236}">
                <a16:creationId xmlns:a16="http://schemas.microsoft.com/office/drawing/2014/main" id="{963DEE62-B881-41B3-44E6-4DFA0421BA73}"/>
              </a:ext>
            </a:extLst>
          </p:cNvPr>
          <p:cNvSpPr>
            <a:spLocks noGrp="1"/>
          </p:cNvSpPr>
          <p:nvPr>
            <p:ph type="sldNum" sz="quarter" idx="12"/>
          </p:nvPr>
        </p:nvSpPr>
        <p:spPr/>
        <p:txBody>
          <a:bodyPr/>
          <a:lstStyle/>
          <a:p>
            <a:fld id="{A85296B2-2213-0543-8E42-404F8AFAD637}" type="slidenum">
              <a:rPr lang="nb-NO" smtClean="0"/>
              <a:t>14</a:t>
            </a:fld>
            <a:endParaRPr lang="nb-NO"/>
          </a:p>
        </p:txBody>
      </p:sp>
      <p:pic>
        <p:nvPicPr>
          <p:cNvPr id="11" name="Bilde 10">
            <a:extLst>
              <a:ext uri="{FF2B5EF4-FFF2-40B4-BE49-F238E27FC236}">
                <a16:creationId xmlns:a16="http://schemas.microsoft.com/office/drawing/2014/main" id="{F1084892-E348-2F63-5B2D-15DC85BAF42D}"/>
              </a:ext>
            </a:extLst>
          </p:cNvPr>
          <p:cNvPicPr>
            <a:picLocks noChangeAspect="1"/>
          </p:cNvPicPr>
          <p:nvPr/>
        </p:nvPicPr>
        <p:blipFill>
          <a:blip r:embed="rId3"/>
          <a:stretch>
            <a:fillRect/>
          </a:stretch>
        </p:blipFill>
        <p:spPr>
          <a:xfrm>
            <a:off x="4489463" y="4763139"/>
            <a:ext cx="6711937" cy="4815628"/>
          </a:xfrm>
          <a:prstGeom prst="rect">
            <a:avLst/>
          </a:prstGeom>
        </p:spPr>
      </p:pic>
      <p:pic>
        <p:nvPicPr>
          <p:cNvPr id="8" name="Bilde 7">
            <a:extLst>
              <a:ext uri="{FF2B5EF4-FFF2-40B4-BE49-F238E27FC236}">
                <a16:creationId xmlns:a16="http://schemas.microsoft.com/office/drawing/2014/main" id="{EB8BD15D-59F8-6577-8EAE-AB286AD86245}"/>
              </a:ext>
            </a:extLst>
          </p:cNvPr>
          <p:cNvPicPr>
            <a:picLocks noChangeAspect="1"/>
          </p:cNvPicPr>
          <p:nvPr/>
        </p:nvPicPr>
        <p:blipFill>
          <a:blip r:embed="rId4"/>
          <a:stretch>
            <a:fillRect/>
          </a:stretch>
        </p:blipFill>
        <p:spPr>
          <a:xfrm>
            <a:off x="12191205" y="4763139"/>
            <a:ext cx="6711938" cy="4815629"/>
          </a:xfrm>
          <a:prstGeom prst="rect">
            <a:avLst/>
          </a:prstGeom>
        </p:spPr>
      </p:pic>
    </p:spTree>
    <p:extLst>
      <p:ext uri="{BB962C8B-B14F-4D97-AF65-F5344CB8AC3E}">
        <p14:creationId xmlns:p14="http://schemas.microsoft.com/office/powerpoint/2010/main" val="1140804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C62586A-FEBB-5344-7CC1-C4A67AB341EA}"/>
              </a:ext>
            </a:extLst>
          </p:cNvPr>
          <p:cNvSpPr>
            <a:spLocks noGrp="1"/>
          </p:cNvSpPr>
          <p:nvPr>
            <p:ph type="title"/>
          </p:nvPr>
        </p:nvSpPr>
        <p:spPr/>
        <p:txBody>
          <a:bodyPr/>
          <a:lstStyle/>
          <a:p>
            <a:r>
              <a:rPr lang="nb-NO" dirty="0" err="1"/>
              <a:t>Predictive</a:t>
            </a:r>
            <a:r>
              <a:rPr lang="nb-NO" dirty="0"/>
              <a:t> </a:t>
            </a:r>
            <a:r>
              <a:rPr lang="nb-NO" dirty="0" err="1"/>
              <a:t>models</a:t>
            </a:r>
            <a:endParaRPr lang="nb-NO" dirty="0"/>
          </a:p>
        </p:txBody>
      </p:sp>
      <p:sp>
        <p:nvSpPr>
          <p:cNvPr id="3" name="Plassholder for innhold 2">
            <a:extLst>
              <a:ext uri="{FF2B5EF4-FFF2-40B4-BE49-F238E27FC236}">
                <a16:creationId xmlns:a16="http://schemas.microsoft.com/office/drawing/2014/main" id="{44553CDF-66F2-D2E7-6D27-A8385ACE1F79}"/>
              </a:ext>
            </a:extLst>
          </p:cNvPr>
          <p:cNvSpPr>
            <a:spLocks noGrp="1"/>
          </p:cNvSpPr>
          <p:nvPr>
            <p:ph idx="1"/>
          </p:nvPr>
        </p:nvSpPr>
        <p:spPr/>
        <p:txBody>
          <a:bodyPr/>
          <a:lstStyle/>
          <a:p>
            <a:r>
              <a:rPr lang="nb-NO" b="1" dirty="0" err="1"/>
              <a:t>Imbalanced</a:t>
            </a:r>
            <a:r>
              <a:rPr lang="nb-NO" dirty="0"/>
              <a:t> </a:t>
            </a:r>
            <a:r>
              <a:rPr lang="nb-NO" dirty="0" err="1"/>
              <a:t>dataset</a:t>
            </a:r>
            <a:endParaRPr lang="nb-NO" dirty="0"/>
          </a:p>
          <a:p>
            <a:r>
              <a:rPr lang="nb-NO" dirty="0"/>
              <a:t>Random Forest</a:t>
            </a:r>
          </a:p>
          <a:p>
            <a:r>
              <a:rPr lang="nb-NO" dirty="0" err="1"/>
              <a:t>Decision</a:t>
            </a:r>
            <a:r>
              <a:rPr lang="nb-NO" dirty="0"/>
              <a:t> </a:t>
            </a:r>
            <a:r>
              <a:rPr lang="nb-NO" dirty="0" err="1"/>
              <a:t>Tree</a:t>
            </a:r>
            <a:endParaRPr lang="nb-NO" dirty="0"/>
          </a:p>
          <a:p>
            <a:r>
              <a:rPr lang="nb-NO" dirty="0"/>
              <a:t>The </a:t>
            </a:r>
            <a:r>
              <a:rPr lang="nb-NO" b="1" dirty="0" err="1"/>
              <a:t>dataset</a:t>
            </a:r>
            <a:endParaRPr lang="nb-NO" b="1" dirty="0"/>
          </a:p>
        </p:txBody>
      </p:sp>
      <p:sp>
        <p:nvSpPr>
          <p:cNvPr id="4" name="Plassholder for bunntekst 3">
            <a:extLst>
              <a:ext uri="{FF2B5EF4-FFF2-40B4-BE49-F238E27FC236}">
                <a16:creationId xmlns:a16="http://schemas.microsoft.com/office/drawing/2014/main" id="{2FDD12E8-EB36-455A-0714-1C89D967EDB4}"/>
              </a:ext>
            </a:extLst>
          </p:cNvPr>
          <p:cNvSpPr>
            <a:spLocks noGrp="1"/>
          </p:cNvSpPr>
          <p:nvPr>
            <p:ph type="ftr" sz="quarter" idx="11"/>
          </p:nvPr>
        </p:nvSpPr>
        <p:spPr/>
        <p:txBody>
          <a:bodyPr/>
          <a:lstStyle/>
          <a:p>
            <a:r>
              <a:rPr lang="nb-NO"/>
              <a:t>SFI MediaFutures</a:t>
            </a:r>
            <a:endParaRPr lang="nb-NO" dirty="0"/>
          </a:p>
        </p:txBody>
      </p:sp>
      <p:sp>
        <p:nvSpPr>
          <p:cNvPr id="5" name="Plassholder for lysbildenummer 4">
            <a:extLst>
              <a:ext uri="{FF2B5EF4-FFF2-40B4-BE49-F238E27FC236}">
                <a16:creationId xmlns:a16="http://schemas.microsoft.com/office/drawing/2014/main" id="{8F37DE74-9A90-2EEA-FB9B-6999D9596413}"/>
              </a:ext>
            </a:extLst>
          </p:cNvPr>
          <p:cNvSpPr>
            <a:spLocks noGrp="1"/>
          </p:cNvSpPr>
          <p:nvPr>
            <p:ph type="sldNum" sz="quarter" idx="12"/>
          </p:nvPr>
        </p:nvSpPr>
        <p:spPr/>
        <p:txBody>
          <a:bodyPr/>
          <a:lstStyle/>
          <a:p>
            <a:fld id="{A85296B2-2213-0543-8E42-404F8AFAD637}" type="slidenum">
              <a:rPr lang="nb-NO" smtClean="0"/>
              <a:t>15</a:t>
            </a:fld>
            <a:endParaRPr lang="nb-NO"/>
          </a:p>
        </p:txBody>
      </p:sp>
      <p:pic>
        <p:nvPicPr>
          <p:cNvPr id="7" name="Bilde 6">
            <a:extLst>
              <a:ext uri="{FF2B5EF4-FFF2-40B4-BE49-F238E27FC236}">
                <a16:creationId xmlns:a16="http://schemas.microsoft.com/office/drawing/2014/main" id="{667595E1-826B-1EFA-1034-610A0892A483}"/>
              </a:ext>
            </a:extLst>
          </p:cNvPr>
          <p:cNvPicPr>
            <a:picLocks noChangeAspect="1"/>
          </p:cNvPicPr>
          <p:nvPr/>
        </p:nvPicPr>
        <p:blipFill>
          <a:blip r:embed="rId3"/>
          <a:stretch>
            <a:fillRect/>
          </a:stretch>
        </p:blipFill>
        <p:spPr>
          <a:xfrm>
            <a:off x="9347113" y="3651250"/>
            <a:ext cx="14564447" cy="3130078"/>
          </a:xfrm>
          <a:prstGeom prst="rect">
            <a:avLst/>
          </a:prstGeom>
        </p:spPr>
      </p:pic>
    </p:spTree>
    <p:extLst>
      <p:ext uri="{BB962C8B-B14F-4D97-AF65-F5344CB8AC3E}">
        <p14:creationId xmlns:p14="http://schemas.microsoft.com/office/powerpoint/2010/main" val="1977368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C62586A-FEBB-5344-7CC1-C4A67AB341EA}"/>
              </a:ext>
            </a:extLst>
          </p:cNvPr>
          <p:cNvSpPr>
            <a:spLocks noGrp="1"/>
          </p:cNvSpPr>
          <p:nvPr>
            <p:ph type="title"/>
          </p:nvPr>
        </p:nvSpPr>
        <p:spPr/>
        <p:txBody>
          <a:bodyPr/>
          <a:lstStyle/>
          <a:p>
            <a:r>
              <a:rPr lang="nb-NO" dirty="0" err="1"/>
              <a:t>Predictive</a:t>
            </a:r>
            <a:r>
              <a:rPr lang="nb-NO" dirty="0"/>
              <a:t> </a:t>
            </a:r>
            <a:r>
              <a:rPr lang="nb-NO" dirty="0" err="1"/>
              <a:t>models</a:t>
            </a:r>
            <a:endParaRPr lang="nb-NO" dirty="0"/>
          </a:p>
        </p:txBody>
      </p:sp>
      <p:sp>
        <p:nvSpPr>
          <p:cNvPr id="3" name="Plassholder for innhold 2">
            <a:extLst>
              <a:ext uri="{FF2B5EF4-FFF2-40B4-BE49-F238E27FC236}">
                <a16:creationId xmlns:a16="http://schemas.microsoft.com/office/drawing/2014/main" id="{44553CDF-66F2-D2E7-6D27-A8385ACE1F79}"/>
              </a:ext>
            </a:extLst>
          </p:cNvPr>
          <p:cNvSpPr>
            <a:spLocks noGrp="1"/>
          </p:cNvSpPr>
          <p:nvPr>
            <p:ph idx="1"/>
          </p:nvPr>
        </p:nvSpPr>
        <p:spPr/>
        <p:txBody>
          <a:bodyPr/>
          <a:lstStyle/>
          <a:p>
            <a:r>
              <a:rPr lang="nb-NO" dirty="0" err="1"/>
              <a:t>Feature</a:t>
            </a:r>
            <a:r>
              <a:rPr lang="nb-NO" dirty="0"/>
              <a:t> </a:t>
            </a:r>
            <a:r>
              <a:rPr lang="nb-NO" b="1" dirty="0" err="1"/>
              <a:t>Importance</a:t>
            </a:r>
            <a:endParaRPr lang="nb-NO" b="1" dirty="0"/>
          </a:p>
          <a:p>
            <a:r>
              <a:rPr lang="nb-NO" b="1" dirty="0" err="1"/>
              <a:t>Visibile</a:t>
            </a:r>
            <a:r>
              <a:rPr lang="nb-NO" dirty="0"/>
              <a:t> </a:t>
            </a:r>
            <a:r>
              <a:rPr lang="nb-NO" dirty="0" err="1"/>
              <a:t>advertisements</a:t>
            </a:r>
            <a:endParaRPr lang="nb-NO" dirty="0"/>
          </a:p>
        </p:txBody>
      </p:sp>
      <p:sp>
        <p:nvSpPr>
          <p:cNvPr id="4" name="Plassholder for bunntekst 3">
            <a:extLst>
              <a:ext uri="{FF2B5EF4-FFF2-40B4-BE49-F238E27FC236}">
                <a16:creationId xmlns:a16="http://schemas.microsoft.com/office/drawing/2014/main" id="{2FDD12E8-EB36-455A-0714-1C89D967EDB4}"/>
              </a:ext>
            </a:extLst>
          </p:cNvPr>
          <p:cNvSpPr>
            <a:spLocks noGrp="1"/>
          </p:cNvSpPr>
          <p:nvPr>
            <p:ph type="ftr" sz="quarter" idx="11"/>
          </p:nvPr>
        </p:nvSpPr>
        <p:spPr/>
        <p:txBody>
          <a:bodyPr/>
          <a:lstStyle/>
          <a:p>
            <a:r>
              <a:rPr lang="nb-NO"/>
              <a:t>SFI MediaFutures</a:t>
            </a:r>
            <a:endParaRPr lang="nb-NO" dirty="0"/>
          </a:p>
        </p:txBody>
      </p:sp>
      <p:sp>
        <p:nvSpPr>
          <p:cNvPr id="5" name="Plassholder for lysbildenummer 4">
            <a:extLst>
              <a:ext uri="{FF2B5EF4-FFF2-40B4-BE49-F238E27FC236}">
                <a16:creationId xmlns:a16="http://schemas.microsoft.com/office/drawing/2014/main" id="{8F37DE74-9A90-2EEA-FB9B-6999D9596413}"/>
              </a:ext>
            </a:extLst>
          </p:cNvPr>
          <p:cNvSpPr>
            <a:spLocks noGrp="1"/>
          </p:cNvSpPr>
          <p:nvPr>
            <p:ph type="sldNum" sz="quarter" idx="12"/>
          </p:nvPr>
        </p:nvSpPr>
        <p:spPr/>
        <p:txBody>
          <a:bodyPr/>
          <a:lstStyle/>
          <a:p>
            <a:fld id="{A85296B2-2213-0543-8E42-404F8AFAD637}" type="slidenum">
              <a:rPr lang="nb-NO" smtClean="0"/>
              <a:t>16</a:t>
            </a:fld>
            <a:endParaRPr lang="nb-NO"/>
          </a:p>
        </p:txBody>
      </p:sp>
      <p:pic>
        <p:nvPicPr>
          <p:cNvPr id="11" name="Bilde 10">
            <a:extLst>
              <a:ext uri="{FF2B5EF4-FFF2-40B4-BE49-F238E27FC236}">
                <a16:creationId xmlns:a16="http://schemas.microsoft.com/office/drawing/2014/main" id="{81D54F8E-7895-BA1B-BAEE-7A40203007DE}"/>
              </a:ext>
            </a:extLst>
          </p:cNvPr>
          <p:cNvPicPr>
            <a:picLocks noChangeAspect="1"/>
          </p:cNvPicPr>
          <p:nvPr/>
        </p:nvPicPr>
        <p:blipFill>
          <a:blip r:embed="rId3"/>
          <a:stretch>
            <a:fillRect/>
          </a:stretch>
        </p:blipFill>
        <p:spPr>
          <a:xfrm>
            <a:off x="11558938" y="3651250"/>
            <a:ext cx="9950681" cy="7146575"/>
          </a:xfrm>
          <a:prstGeom prst="rect">
            <a:avLst/>
          </a:prstGeom>
        </p:spPr>
      </p:pic>
    </p:spTree>
    <p:extLst>
      <p:ext uri="{BB962C8B-B14F-4D97-AF65-F5344CB8AC3E}">
        <p14:creationId xmlns:p14="http://schemas.microsoft.com/office/powerpoint/2010/main" val="1612957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ssholder for bunntekst 3">
            <a:extLst>
              <a:ext uri="{FF2B5EF4-FFF2-40B4-BE49-F238E27FC236}">
                <a16:creationId xmlns:a16="http://schemas.microsoft.com/office/drawing/2014/main" id="{213F7553-BFEC-2271-E550-ADA8D7F4211D}"/>
              </a:ext>
            </a:extLst>
          </p:cNvPr>
          <p:cNvSpPr>
            <a:spLocks noGrp="1"/>
          </p:cNvSpPr>
          <p:nvPr>
            <p:ph type="ftr" sz="quarter" idx="11"/>
          </p:nvPr>
        </p:nvSpPr>
        <p:spPr/>
        <p:txBody>
          <a:bodyPr/>
          <a:lstStyle/>
          <a:p>
            <a:r>
              <a:rPr lang="nb-NO"/>
              <a:t>SFI MediaFutures</a:t>
            </a:r>
            <a:endParaRPr lang="nb-NO" dirty="0"/>
          </a:p>
        </p:txBody>
      </p:sp>
      <p:sp>
        <p:nvSpPr>
          <p:cNvPr id="5" name="Plassholder for lysbildenummer 4">
            <a:extLst>
              <a:ext uri="{FF2B5EF4-FFF2-40B4-BE49-F238E27FC236}">
                <a16:creationId xmlns:a16="http://schemas.microsoft.com/office/drawing/2014/main" id="{88D7D5A1-4316-4450-DC68-1F6B9CBA4497}"/>
              </a:ext>
            </a:extLst>
          </p:cNvPr>
          <p:cNvSpPr>
            <a:spLocks noGrp="1"/>
          </p:cNvSpPr>
          <p:nvPr>
            <p:ph type="sldNum" sz="quarter" idx="12"/>
          </p:nvPr>
        </p:nvSpPr>
        <p:spPr/>
        <p:txBody>
          <a:bodyPr/>
          <a:lstStyle/>
          <a:p>
            <a:fld id="{A85296B2-2213-0543-8E42-404F8AFAD637}" type="slidenum">
              <a:rPr lang="nb-NO" smtClean="0"/>
              <a:t>17</a:t>
            </a:fld>
            <a:endParaRPr lang="nb-NO"/>
          </a:p>
        </p:txBody>
      </p:sp>
      <p:pic>
        <p:nvPicPr>
          <p:cNvPr id="13" name="Bilde 12">
            <a:extLst>
              <a:ext uri="{FF2B5EF4-FFF2-40B4-BE49-F238E27FC236}">
                <a16:creationId xmlns:a16="http://schemas.microsoft.com/office/drawing/2014/main" id="{EB51BC1B-206E-FB70-0CB3-11B282C56C14}"/>
              </a:ext>
            </a:extLst>
          </p:cNvPr>
          <p:cNvPicPr>
            <a:picLocks noChangeAspect="1"/>
          </p:cNvPicPr>
          <p:nvPr/>
        </p:nvPicPr>
        <p:blipFill>
          <a:blip r:embed="rId3"/>
          <a:stretch>
            <a:fillRect/>
          </a:stretch>
        </p:blipFill>
        <p:spPr>
          <a:xfrm>
            <a:off x="3898638" y="4150930"/>
            <a:ext cx="15910418" cy="5414139"/>
          </a:xfrm>
          <a:prstGeom prst="rect">
            <a:avLst/>
          </a:prstGeom>
        </p:spPr>
      </p:pic>
    </p:spTree>
    <p:extLst>
      <p:ext uri="{BB962C8B-B14F-4D97-AF65-F5344CB8AC3E}">
        <p14:creationId xmlns:p14="http://schemas.microsoft.com/office/powerpoint/2010/main" val="3066418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46797F3-C81A-6FAD-EDE5-34754B4F3F1E}"/>
              </a:ext>
            </a:extLst>
          </p:cNvPr>
          <p:cNvSpPr>
            <a:spLocks noGrp="1"/>
          </p:cNvSpPr>
          <p:nvPr>
            <p:ph type="title"/>
          </p:nvPr>
        </p:nvSpPr>
        <p:spPr/>
        <p:txBody>
          <a:bodyPr/>
          <a:lstStyle/>
          <a:p>
            <a:r>
              <a:rPr lang="nb-NO" dirty="0"/>
              <a:t>User-</a:t>
            </a:r>
            <a:r>
              <a:rPr lang="nb-NO" dirty="0" err="1"/>
              <a:t>Study</a:t>
            </a:r>
            <a:endParaRPr lang="nb-NO" dirty="0"/>
          </a:p>
        </p:txBody>
      </p:sp>
      <p:sp>
        <p:nvSpPr>
          <p:cNvPr id="3" name="Plassholder for innhold 2">
            <a:extLst>
              <a:ext uri="{FF2B5EF4-FFF2-40B4-BE49-F238E27FC236}">
                <a16:creationId xmlns:a16="http://schemas.microsoft.com/office/drawing/2014/main" id="{F9A0FD07-ED2F-AD55-36E9-698915D04619}"/>
              </a:ext>
            </a:extLst>
          </p:cNvPr>
          <p:cNvSpPr>
            <a:spLocks noGrp="1"/>
          </p:cNvSpPr>
          <p:nvPr>
            <p:ph idx="1"/>
          </p:nvPr>
        </p:nvSpPr>
        <p:spPr/>
        <p:txBody>
          <a:bodyPr>
            <a:normAutofit/>
          </a:bodyPr>
          <a:lstStyle/>
          <a:p>
            <a:r>
              <a:rPr lang="nb-NO" dirty="0"/>
              <a:t>Typeform &amp; </a:t>
            </a:r>
            <a:r>
              <a:rPr lang="nb-NO" dirty="0" err="1"/>
              <a:t>Prolific</a:t>
            </a:r>
            <a:endParaRPr lang="nb-NO" dirty="0"/>
          </a:p>
          <a:p>
            <a:r>
              <a:rPr lang="nb-NO" b="1" dirty="0" err="1"/>
              <a:t>Qualitative</a:t>
            </a:r>
            <a:r>
              <a:rPr lang="nb-NO" dirty="0"/>
              <a:t> and </a:t>
            </a:r>
            <a:r>
              <a:rPr lang="nb-NO" b="1" dirty="0" err="1"/>
              <a:t>Quantitative</a:t>
            </a:r>
            <a:endParaRPr lang="nb-NO" b="1" dirty="0"/>
          </a:p>
          <a:p>
            <a:r>
              <a:rPr lang="nb-NO" dirty="0"/>
              <a:t>67 </a:t>
            </a:r>
            <a:r>
              <a:rPr lang="nb-NO" dirty="0" err="1"/>
              <a:t>Participants</a:t>
            </a:r>
            <a:endParaRPr lang="nb-NO" dirty="0"/>
          </a:p>
          <a:p>
            <a:endParaRPr lang="nb-NO" dirty="0"/>
          </a:p>
          <a:p>
            <a:pPr marL="914354" lvl="1" indent="0">
              <a:buNone/>
            </a:pPr>
            <a:endParaRPr lang="nb-NO" dirty="0"/>
          </a:p>
          <a:p>
            <a:pPr lvl="1"/>
            <a:endParaRPr lang="nb-NO" dirty="0"/>
          </a:p>
          <a:p>
            <a:pPr marL="914354" lvl="1" indent="0">
              <a:buNone/>
            </a:pPr>
            <a:endParaRPr lang="nb-NO" dirty="0"/>
          </a:p>
          <a:p>
            <a:pPr marL="914354" lvl="1" indent="0">
              <a:buNone/>
            </a:pPr>
            <a:endParaRPr lang="nb-NO" dirty="0"/>
          </a:p>
        </p:txBody>
      </p:sp>
      <p:sp>
        <p:nvSpPr>
          <p:cNvPr id="4" name="Plassholder for bunntekst 3">
            <a:extLst>
              <a:ext uri="{FF2B5EF4-FFF2-40B4-BE49-F238E27FC236}">
                <a16:creationId xmlns:a16="http://schemas.microsoft.com/office/drawing/2014/main" id="{CF3A364C-87B6-1A10-4D37-AE42CA2DAF30}"/>
              </a:ext>
            </a:extLst>
          </p:cNvPr>
          <p:cNvSpPr>
            <a:spLocks noGrp="1"/>
          </p:cNvSpPr>
          <p:nvPr>
            <p:ph type="ftr" sz="quarter" idx="11"/>
          </p:nvPr>
        </p:nvSpPr>
        <p:spPr/>
        <p:txBody>
          <a:bodyPr/>
          <a:lstStyle/>
          <a:p>
            <a:r>
              <a:rPr lang="nb-NO"/>
              <a:t>SFI MediaFutures</a:t>
            </a:r>
            <a:endParaRPr lang="nb-NO" dirty="0"/>
          </a:p>
        </p:txBody>
      </p:sp>
      <p:sp>
        <p:nvSpPr>
          <p:cNvPr id="5" name="Plassholder for lysbildenummer 4">
            <a:extLst>
              <a:ext uri="{FF2B5EF4-FFF2-40B4-BE49-F238E27FC236}">
                <a16:creationId xmlns:a16="http://schemas.microsoft.com/office/drawing/2014/main" id="{0FAC9E61-5386-935A-EEA4-D2B4C8209252}"/>
              </a:ext>
            </a:extLst>
          </p:cNvPr>
          <p:cNvSpPr>
            <a:spLocks noGrp="1"/>
          </p:cNvSpPr>
          <p:nvPr>
            <p:ph type="sldNum" sz="quarter" idx="12"/>
          </p:nvPr>
        </p:nvSpPr>
        <p:spPr/>
        <p:txBody>
          <a:bodyPr/>
          <a:lstStyle/>
          <a:p>
            <a:fld id="{A85296B2-2213-0543-8E42-404F8AFAD637}" type="slidenum">
              <a:rPr lang="nb-NO" smtClean="0"/>
              <a:t>18</a:t>
            </a:fld>
            <a:endParaRPr lang="nb-NO"/>
          </a:p>
        </p:txBody>
      </p:sp>
      <p:pic>
        <p:nvPicPr>
          <p:cNvPr id="8" name="Bilde 7">
            <a:extLst>
              <a:ext uri="{FF2B5EF4-FFF2-40B4-BE49-F238E27FC236}">
                <a16:creationId xmlns:a16="http://schemas.microsoft.com/office/drawing/2014/main" id="{D0BFC448-DFF8-1B3C-A862-CBE14191BFF8}"/>
              </a:ext>
            </a:extLst>
          </p:cNvPr>
          <p:cNvPicPr>
            <a:picLocks noChangeAspect="1"/>
          </p:cNvPicPr>
          <p:nvPr/>
        </p:nvPicPr>
        <p:blipFill>
          <a:blip r:embed="rId3"/>
          <a:stretch>
            <a:fillRect/>
          </a:stretch>
        </p:blipFill>
        <p:spPr>
          <a:xfrm>
            <a:off x="11645106" y="2927535"/>
            <a:ext cx="10148094" cy="7482938"/>
          </a:xfrm>
          <a:prstGeom prst="rect">
            <a:avLst/>
          </a:prstGeom>
        </p:spPr>
      </p:pic>
    </p:spTree>
    <p:extLst>
      <p:ext uri="{BB962C8B-B14F-4D97-AF65-F5344CB8AC3E}">
        <p14:creationId xmlns:p14="http://schemas.microsoft.com/office/powerpoint/2010/main" val="2138449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13069C3-1CF7-2D02-330E-1754DBBD8F8E}"/>
              </a:ext>
            </a:extLst>
          </p:cNvPr>
          <p:cNvSpPr>
            <a:spLocks noGrp="1"/>
          </p:cNvSpPr>
          <p:nvPr>
            <p:ph type="title"/>
          </p:nvPr>
        </p:nvSpPr>
        <p:spPr/>
        <p:txBody>
          <a:bodyPr/>
          <a:lstStyle/>
          <a:p>
            <a:r>
              <a:rPr lang="nb-NO" dirty="0" err="1"/>
              <a:t>Instructional</a:t>
            </a:r>
            <a:r>
              <a:rPr lang="nb-NO" dirty="0"/>
              <a:t> </a:t>
            </a:r>
            <a:r>
              <a:rPr lang="nb-NO" dirty="0" err="1"/>
              <a:t>Manipulation</a:t>
            </a:r>
            <a:r>
              <a:rPr lang="nb-NO" dirty="0"/>
              <a:t> </a:t>
            </a:r>
            <a:r>
              <a:rPr lang="nb-NO" dirty="0" err="1"/>
              <a:t>Check</a:t>
            </a:r>
            <a:endParaRPr lang="nb-NO" dirty="0"/>
          </a:p>
        </p:txBody>
      </p:sp>
      <p:sp>
        <p:nvSpPr>
          <p:cNvPr id="3" name="Plassholder for innhold 2">
            <a:extLst>
              <a:ext uri="{FF2B5EF4-FFF2-40B4-BE49-F238E27FC236}">
                <a16:creationId xmlns:a16="http://schemas.microsoft.com/office/drawing/2014/main" id="{716B3A42-F8AA-63F1-D610-1568BAB57964}"/>
              </a:ext>
            </a:extLst>
          </p:cNvPr>
          <p:cNvSpPr>
            <a:spLocks noGrp="1"/>
          </p:cNvSpPr>
          <p:nvPr>
            <p:ph idx="1"/>
          </p:nvPr>
        </p:nvSpPr>
        <p:spPr/>
        <p:txBody>
          <a:bodyPr/>
          <a:lstStyle/>
          <a:p>
            <a:endParaRPr lang="nb-NO"/>
          </a:p>
        </p:txBody>
      </p:sp>
      <p:sp>
        <p:nvSpPr>
          <p:cNvPr id="4" name="Plassholder for bunntekst 3">
            <a:extLst>
              <a:ext uri="{FF2B5EF4-FFF2-40B4-BE49-F238E27FC236}">
                <a16:creationId xmlns:a16="http://schemas.microsoft.com/office/drawing/2014/main" id="{E1B17802-8C4F-7F23-3616-94C4F707DBBE}"/>
              </a:ext>
            </a:extLst>
          </p:cNvPr>
          <p:cNvSpPr>
            <a:spLocks noGrp="1"/>
          </p:cNvSpPr>
          <p:nvPr>
            <p:ph type="ftr" sz="quarter" idx="11"/>
          </p:nvPr>
        </p:nvSpPr>
        <p:spPr/>
        <p:txBody>
          <a:bodyPr/>
          <a:lstStyle/>
          <a:p>
            <a:r>
              <a:rPr lang="nb-NO"/>
              <a:t>SFI MediaFutures</a:t>
            </a:r>
            <a:endParaRPr lang="nb-NO" dirty="0"/>
          </a:p>
        </p:txBody>
      </p:sp>
      <p:sp>
        <p:nvSpPr>
          <p:cNvPr id="5" name="Plassholder for lysbildenummer 4">
            <a:extLst>
              <a:ext uri="{FF2B5EF4-FFF2-40B4-BE49-F238E27FC236}">
                <a16:creationId xmlns:a16="http://schemas.microsoft.com/office/drawing/2014/main" id="{C219C9F8-78C5-CC01-FAA7-02E2889C32CC}"/>
              </a:ext>
            </a:extLst>
          </p:cNvPr>
          <p:cNvSpPr>
            <a:spLocks noGrp="1"/>
          </p:cNvSpPr>
          <p:nvPr>
            <p:ph type="sldNum" sz="quarter" idx="12"/>
          </p:nvPr>
        </p:nvSpPr>
        <p:spPr/>
        <p:txBody>
          <a:bodyPr/>
          <a:lstStyle/>
          <a:p>
            <a:fld id="{A85296B2-2213-0543-8E42-404F8AFAD637}" type="slidenum">
              <a:rPr lang="nb-NO" smtClean="0"/>
              <a:t>19</a:t>
            </a:fld>
            <a:endParaRPr lang="nb-NO"/>
          </a:p>
        </p:txBody>
      </p:sp>
      <p:pic>
        <p:nvPicPr>
          <p:cNvPr id="9" name="Bilde 8">
            <a:extLst>
              <a:ext uri="{FF2B5EF4-FFF2-40B4-BE49-F238E27FC236}">
                <a16:creationId xmlns:a16="http://schemas.microsoft.com/office/drawing/2014/main" id="{E1D450EE-5A4A-267E-2488-E18B775BCB38}"/>
              </a:ext>
            </a:extLst>
          </p:cNvPr>
          <p:cNvPicPr>
            <a:picLocks noChangeAspect="1"/>
          </p:cNvPicPr>
          <p:nvPr/>
        </p:nvPicPr>
        <p:blipFill>
          <a:blip r:embed="rId3"/>
          <a:stretch>
            <a:fillRect/>
          </a:stretch>
        </p:blipFill>
        <p:spPr>
          <a:xfrm>
            <a:off x="3645694" y="3312550"/>
            <a:ext cx="15988506" cy="8903179"/>
          </a:xfrm>
          <a:prstGeom prst="rect">
            <a:avLst/>
          </a:prstGeom>
        </p:spPr>
      </p:pic>
    </p:spTree>
    <p:extLst>
      <p:ext uri="{BB962C8B-B14F-4D97-AF65-F5344CB8AC3E}">
        <p14:creationId xmlns:p14="http://schemas.microsoft.com/office/powerpoint/2010/main" val="2217357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EA7F1A4-E63F-274D-A551-2EFCFF53D162}"/>
              </a:ext>
            </a:extLst>
          </p:cNvPr>
          <p:cNvSpPr>
            <a:spLocks noGrp="1"/>
          </p:cNvSpPr>
          <p:nvPr>
            <p:ph type="title"/>
          </p:nvPr>
        </p:nvSpPr>
        <p:spPr/>
        <p:txBody>
          <a:bodyPr/>
          <a:lstStyle/>
          <a:p>
            <a:r>
              <a:rPr lang="nb-NO" dirty="0"/>
              <a:t>Who am i?</a:t>
            </a:r>
            <a:endParaRPr lang="en-NO" dirty="0"/>
          </a:p>
        </p:txBody>
      </p:sp>
      <p:sp>
        <p:nvSpPr>
          <p:cNvPr id="7" name="Content Placeholder 6">
            <a:extLst>
              <a:ext uri="{FF2B5EF4-FFF2-40B4-BE49-F238E27FC236}">
                <a16:creationId xmlns:a16="http://schemas.microsoft.com/office/drawing/2014/main" id="{6201B8AB-CD05-D744-88EC-4839CAC0C35E}"/>
              </a:ext>
            </a:extLst>
          </p:cNvPr>
          <p:cNvSpPr>
            <a:spLocks noGrp="1"/>
          </p:cNvSpPr>
          <p:nvPr>
            <p:ph idx="1"/>
          </p:nvPr>
        </p:nvSpPr>
        <p:spPr/>
        <p:txBody>
          <a:bodyPr/>
          <a:lstStyle/>
          <a:p>
            <a:r>
              <a:rPr lang="nb-NO" dirty="0" err="1"/>
              <a:t>Military</a:t>
            </a:r>
            <a:endParaRPr lang="nb-NO" dirty="0"/>
          </a:p>
          <a:p>
            <a:r>
              <a:rPr lang="nb-NO" dirty="0"/>
              <a:t>Bachelors’ </a:t>
            </a:r>
            <a:r>
              <a:rPr lang="nb-NO" dirty="0" err="1"/>
              <a:t>degree</a:t>
            </a:r>
            <a:r>
              <a:rPr lang="nb-NO" dirty="0"/>
              <a:t> ICT</a:t>
            </a:r>
          </a:p>
          <a:p>
            <a:endParaRPr lang="nb-NO" dirty="0"/>
          </a:p>
        </p:txBody>
      </p:sp>
      <p:sp>
        <p:nvSpPr>
          <p:cNvPr id="4" name="Footer Placeholder 3">
            <a:extLst>
              <a:ext uri="{FF2B5EF4-FFF2-40B4-BE49-F238E27FC236}">
                <a16:creationId xmlns:a16="http://schemas.microsoft.com/office/drawing/2014/main" id="{932C8489-EA9F-8546-B65D-D9E84F559CD3}"/>
              </a:ext>
            </a:extLst>
          </p:cNvPr>
          <p:cNvSpPr>
            <a:spLocks noGrp="1"/>
          </p:cNvSpPr>
          <p:nvPr>
            <p:ph type="ftr" sz="quarter" idx="11"/>
          </p:nvPr>
        </p:nvSpPr>
        <p:spPr/>
        <p:txBody>
          <a:bodyPr/>
          <a:lstStyle/>
          <a:p>
            <a:r>
              <a:rPr lang="nb-NO"/>
              <a:t>SFI MediaFutures</a:t>
            </a:r>
            <a:endParaRPr lang="nb-NO" dirty="0"/>
          </a:p>
        </p:txBody>
      </p:sp>
      <p:sp>
        <p:nvSpPr>
          <p:cNvPr id="5" name="Slide Number Placeholder 4">
            <a:extLst>
              <a:ext uri="{FF2B5EF4-FFF2-40B4-BE49-F238E27FC236}">
                <a16:creationId xmlns:a16="http://schemas.microsoft.com/office/drawing/2014/main" id="{D8CD1459-6857-C047-9080-04B51642BDFA}"/>
              </a:ext>
            </a:extLst>
          </p:cNvPr>
          <p:cNvSpPr>
            <a:spLocks noGrp="1"/>
          </p:cNvSpPr>
          <p:nvPr>
            <p:ph type="sldNum" sz="quarter" idx="12"/>
          </p:nvPr>
        </p:nvSpPr>
        <p:spPr/>
        <p:txBody>
          <a:bodyPr/>
          <a:lstStyle/>
          <a:p>
            <a:fld id="{A85296B2-2213-0543-8E42-404F8AFAD637}" type="slidenum">
              <a:rPr lang="nb-NO" smtClean="0"/>
              <a:t>2</a:t>
            </a:fld>
            <a:endParaRPr lang="nb-NO"/>
          </a:p>
        </p:txBody>
      </p:sp>
      <p:pic>
        <p:nvPicPr>
          <p:cNvPr id="3" name="Bilde 2" descr="Et bilde som inneholder fjell, natur, åsside&#10;&#10;Automatisk generert beskrivelse">
            <a:extLst>
              <a:ext uri="{FF2B5EF4-FFF2-40B4-BE49-F238E27FC236}">
                <a16:creationId xmlns:a16="http://schemas.microsoft.com/office/drawing/2014/main" id="{CA20C12D-80E8-D379-0AC0-374B5707E6F6}"/>
              </a:ext>
            </a:extLst>
          </p:cNvPr>
          <p:cNvPicPr>
            <a:picLocks noChangeAspect="1"/>
          </p:cNvPicPr>
          <p:nvPr/>
        </p:nvPicPr>
        <p:blipFill>
          <a:blip r:embed="rId3"/>
          <a:stretch>
            <a:fillRect/>
          </a:stretch>
        </p:blipFill>
        <p:spPr>
          <a:xfrm>
            <a:off x="15096816" y="0"/>
            <a:ext cx="9285597" cy="12380796"/>
          </a:xfrm>
          <a:prstGeom prst="rect">
            <a:avLst/>
          </a:prstGeom>
        </p:spPr>
      </p:pic>
    </p:spTree>
    <p:extLst>
      <p:ext uri="{BB962C8B-B14F-4D97-AF65-F5344CB8AC3E}">
        <p14:creationId xmlns:p14="http://schemas.microsoft.com/office/powerpoint/2010/main" val="34717230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B4F9B8AD-ED03-50B1-3F67-51FC67028F68}"/>
              </a:ext>
            </a:extLst>
          </p:cNvPr>
          <p:cNvSpPr>
            <a:spLocks noGrp="1"/>
          </p:cNvSpPr>
          <p:nvPr>
            <p:ph type="title"/>
          </p:nvPr>
        </p:nvSpPr>
        <p:spPr/>
        <p:txBody>
          <a:bodyPr/>
          <a:lstStyle/>
          <a:p>
            <a:r>
              <a:rPr lang="nb-NO" dirty="0"/>
              <a:t>User </a:t>
            </a:r>
            <a:r>
              <a:rPr lang="nb-NO" dirty="0" err="1"/>
              <a:t>Study</a:t>
            </a:r>
            <a:r>
              <a:rPr lang="nb-NO" dirty="0"/>
              <a:t>  </a:t>
            </a:r>
          </a:p>
        </p:txBody>
      </p:sp>
      <p:sp>
        <p:nvSpPr>
          <p:cNvPr id="3" name="Plassholder for innhold 2">
            <a:extLst>
              <a:ext uri="{FF2B5EF4-FFF2-40B4-BE49-F238E27FC236}">
                <a16:creationId xmlns:a16="http://schemas.microsoft.com/office/drawing/2014/main" id="{C0C11B50-C739-2E94-6875-ACAC9CD219BF}"/>
              </a:ext>
            </a:extLst>
          </p:cNvPr>
          <p:cNvSpPr>
            <a:spLocks noGrp="1"/>
          </p:cNvSpPr>
          <p:nvPr>
            <p:ph idx="1"/>
          </p:nvPr>
        </p:nvSpPr>
        <p:spPr/>
        <p:txBody>
          <a:bodyPr/>
          <a:lstStyle/>
          <a:p>
            <a:endParaRPr lang="nb-NO" dirty="0"/>
          </a:p>
        </p:txBody>
      </p:sp>
      <p:sp>
        <p:nvSpPr>
          <p:cNvPr id="4" name="Plassholder for bunntekst 3">
            <a:extLst>
              <a:ext uri="{FF2B5EF4-FFF2-40B4-BE49-F238E27FC236}">
                <a16:creationId xmlns:a16="http://schemas.microsoft.com/office/drawing/2014/main" id="{146F4B6C-EBED-2BCC-3D2E-C609D75789F7}"/>
              </a:ext>
            </a:extLst>
          </p:cNvPr>
          <p:cNvSpPr>
            <a:spLocks noGrp="1"/>
          </p:cNvSpPr>
          <p:nvPr>
            <p:ph type="ftr" sz="quarter" idx="11"/>
          </p:nvPr>
        </p:nvSpPr>
        <p:spPr/>
        <p:txBody>
          <a:bodyPr/>
          <a:lstStyle/>
          <a:p>
            <a:r>
              <a:rPr lang="nb-NO"/>
              <a:t>SFI MediaFutures</a:t>
            </a:r>
            <a:endParaRPr lang="nb-NO" dirty="0"/>
          </a:p>
        </p:txBody>
      </p:sp>
      <p:sp>
        <p:nvSpPr>
          <p:cNvPr id="5" name="Plassholder for lysbildenummer 4">
            <a:extLst>
              <a:ext uri="{FF2B5EF4-FFF2-40B4-BE49-F238E27FC236}">
                <a16:creationId xmlns:a16="http://schemas.microsoft.com/office/drawing/2014/main" id="{C9BB687B-8E3C-4B60-B2B9-2A9306A63A24}"/>
              </a:ext>
            </a:extLst>
          </p:cNvPr>
          <p:cNvSpPr>
            <a:spLocks noGrp="1"/>
          </p:cNvSpPr>
          <p:nvPr>
            <p:ph type="sldNum" sz="quarter" idx="12"/>
          </p:nvPr>
        </p:nvSpPr>
        <p:spPr/>
        <p:txBody>
          <a:bodyPr/>
          <a:lstStyle/>
          <a:p>
            <a:fld id="{A85296B2-2213-0543-8E42-404F8AFAD637}" type="slidenum">
              <a:rPr lang="nb-NO" smtClean="0"/>
              <a:t>20</a:t>
            </a:fld>
            <a:endParaRPr lang="nb-NO"/>
          </a:p>
        </p:txBody>
      </p:sp>
      <p:pic>
        <p:nvPicPr>
          <p:cNvPr id="7" name="Bilde 6">
            <a:extLst>
              <a:ext uri="{FF2B5EF4-FFF2-40B4-BE49-F238E27FC236}">
                <a16:creationId xmlns:a16="http://schemas.microsoft.com/office/drawing/2014/main" id="{C8A49B40-BCD3-6C80-B41E-690DB3CCA8CF}"/>
              </a:ext>
            </a:extLst>
          </p:cNvPr>
          <p:cNvPicPr>
            <a:picLocks noChangeAspect="1"/>
          </p:cNvPicPr>
          <p:nvPr/>
        </p:nvPicPr>
        <p:blipFill>
          <a:blip r:embed="rId3"/>
          <a:stretch>
            <a:fillRect/>
          </a:stretch>
        </p:blipFill>
        <p:spPr>
          <a:xfrm>
            <a:off x="11787981" y="4770354"/>
            <a:ext cx="10458450" cy="5829300"/>
          </a:xfrm>
          <a:prstGeom prst="rect">
            <a:avLst/>
          </a:prstGeom>
        </p:spPr>
      </p:pic>
      <p:pic>
        <p:nvPicPr>
          <p:cNvPr id="9" name="Bilde 8">
            <a:extLst>
              <a:ext uri="{FF2B5EF4-FFF2-40B4-BE49-F238E27FC236}">
                <a16:creationId xmlns:a16="http://schemas.microsoft.com/office/drawing/2014/main" id="{A9345CD3-CC58-9C95-F6CC-028D522C41B4}"/>
              </a:ext>
            </a:extLst>
          </p:cNvPr>
          <p:cNvPicPr>
            <a:picLocks noChangeAspect="1"/>
          </p:cNvPicPr>
          <p:nvPr/>
        </p:nvPicPr>
        <p:blipFill>
          <a:blip r:embed="rId4"/>
          <a:stretch>
            <a:fillRect/>
          </a:stretch>
        </p:blipFill>
        <p:spPr>
          <a:xfrm>
            <a:off x="1037320" y="4741779"/>
            <a:ext cx="10391775" cy="5886450"/>
          </a:xfrm>
          <a:prstGeom prst="rect">
            <a:avLst/>
          </a:prstGeom>
        </p:spPr>
      </p:pic>
    </p:spTree>
    <p:extLst>
      <p:ext uri="{BB962C8B-B14F-4D97-AF65-F5344CB8AC3E}">
        <p14:creationId xmlns:p14="http://schemas.microsoft.com/office/powerpoint/2010/main" val="3788207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13D457BF-378A-FF2C-3789-CDAB9F8AA4BA}"/>
              </a:ext>
            </a:extLst>
          </p:cNvPr>
          <p:cNvSpPr>
            <a:spLocks noGrp="1"/>
          </p:cNvSpPr>
          <p:nvPr>
            <p:ph type="title"/>
          </p:nvPr>
        </p:nvSpPr>
        <p:spPr/>
        <p:txBody>
          <a:bodyPr/>
          <a:lstStyle/>
          <a:p>
            <a:endParaRPr lang="nb-NO"/>
          </a:p>
        </p:txBody>
      </p:sp>
      <p:sp>
        <p:nvSpPr>
          <p:cNvPr id="3" name="Plassholder for innhold 2">
            <a:extLst>
              <a:ext uri="{FF2B5EF4-FFF2-40B4-BE49-F238E27FC236}">
                <a16:creationId xmlns:a16="http://schemas.microsoft.com/office/drawing/2014/main" id="{27E4056D-4005-0F73-27DC-DBC9736DA02F}"/>
              </a:ext>
            </a:extLst>
          </p:cNvPr>
          <p:cNvSpPr>
            <a:spLocks noGrp="1"/>
          </p:cNvSpPr>
          <p:nvPr>
            <p:ph idx="1"/>
          </p:nvPr>
        </p:nvSpPr>
        <p:spPr/>
        <p:txBody>
          <a:bodyPr/>
          <a:lstStyle/>
          <a:p>
            <a:endParaRPr lang="nb-NO"/>
          </a:p>
        </p:txBody>
      </p:sp>
      <p:sp>
        <p:nvSpPr>
          <p:cNvPr id="4" name="Plassholder for bunntekst 3">
            <a:extLst>
              <a:ext uri="{FF2B5EF4-FFF2-40B4-BE49-F238E27FC236}">
                <a16:creationId xmlns:a16="http://schemas.microsoft.com/office/drawing/2014/main" id="{7335E503-32E5-580B-8C80-0A920C7B5505}"/>
              </a:ext>
            </a:extLst>
          </p:cNvPr>
          <p:cNvSpPr>
            <a:spLocks noGrp="1"/>
          </p:cNvSpPr>
          <p:nvPr>
            <p:ph type="ftr" sz="quarter" idx="11"/>
          </p:nvPr>
        </p:nvSpPr>
        <p:spPr/>
        <p:txBody>
          <a:bodyPr/>
          <a:lstStyle/>
          <a:p>
            <a:r>
              <a:rPr lang="nb-NO"/>
              <a:t>SFI MediaFutures</a:t>
            </a:r>
            <a:endParaRPr lang="nb-NO" dirty="0"/>
          </a:p>
        </p:txBody>
      </p:sp>
      <p:sp>
        <p:nvSpPr>
          <p:cNvPr id="5" name="Plassholder for lysbildenummer 4">
            <a:extLst>
              <a:ext uri="{FF2B5EF4-FFF2-40B4-BE49-F238E27FC236}">
                <a16:creationId xmlns:a16="http://schemas.microsoft.com/office/drawing/2014/main" id="{30830F67-2B22-F139-C46E-47F11553077D}"/>
              </a:ext>
            </a:extLst>
          </p:cNvPr>
          <p:cNvSpPr>
            <a:spLocks noGrp="1"/>
          </p:cNvSpPr>
          <p:nvPr>
            <p:ph type="sldNum" sz="quarter" idx="12"/>
          </p:nvPr>
        </p:nvSpPr>
        <p:spPr/>
        <p:txBody>
          <a:bodyPr/>
          <a:lstStyle/>
          <a:p>
            <a:fld id="{A85296B2-2213-0543-8E42-404F8AFAD637}" type="slidenum">
              <a:rPr lang="nb-NO" smtClean="0"/>
              <a:t>21</a:t>
            </a:fld>
            <a:endParaRPr lang="nb-NO"/>
          </a:p>
        </p:txBody>
      </p:sp>
      <p:pic>
        <p:nvPicPr>
          <p:cNvPr id="7" name="Bilde 6">
            <a:extLst>
              <a:ext uri="{FF2B5EF4-FFF2-40B4-BE49-F238E27FC236}">
                <a16:creationId xmlns:a16="http://schemas.microsoft.com/office/drawing/2014/main" id="{B3D4EC08-AA6F-A95B-AB5B-156509CD02FA}"/>
              </a:ext>
            </a:extLst>
          </p:cNvPr>
          <p:cNvPicPr>
            <a:picLocks noChangeAspect="1"/>
          </p:cNvPicPr>
          <p:nvPr/>
        </p:nvPicPr>
        <p:blipFill>
          <a:blip r:embed="rId3"/>
          <a:stretch>
            <a:fillRect/>
          </a:stretch>
        </p:blipFill>
        <p:spPr>
          <a:xfrm>
            <a:off x="3987581" y="243578"/>
            <a:ext cx="15975519" cy="11972152"/>
          </a:xfrm>
          <a:prstGeom prst="rect">
            <a:avLst/>
          </a:prstGeom>
        </p:spPr>
      </p:pic>
    </p:spTree>
    <p:extLst>
      <p:ext uri="{BB962C8B-B14F-4D97-AF65-F5344CB8AC3E}">
        <p14:creationId xmlns:p14="http://schemas.microsoft.com/office/powerpoint/2010/main" val="27212078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EFB05DC-B911-BB45-5AC3-FFC28039F89A}"/>
              </a:ext>
            </a:extLst>
          </p:cNvPr>
          <p:cNvSpPr>
            <a:spLocks noGrp="1"/>
          </p:cNvSpPr>
          <p:nvPr>
            <p:ph type="title"/>
          </p:nvPr>
        </p:nvSpPr>
        <p:spPr/>
        <p:txBody>
          <a:bodyPr/>
          <a:lstStyle/>
          <a:p>
            <a:r>
              <a:rPr lang="nb-NO" dirty="0"/>
              <a:t>User </a:t>
            </a:r>
            <a:r>
              <a:rPr lang="nb-NO" dirty="0" err="1"/>
              <a:t>Study</a:t>
            </a:r>
            <a:r>
              <a:rPr lang="nb-NO" dirty="0"/>
              <a:t> </a:t>
            </a:r>
            <a:r>
              <a:rPr lang="nb-NO" dirty="0" err="1"/>
              <a:t>Results</a:t>
            </a:r>
            <a:r>
              <a:rPr lang="nb-NO" dirty="0"/>
              <a:t> - </a:t>
            </a:r>
            <a:r>
              <a:rPr lang="nb-NO" dirty="0" err="1"/>
              <a:t>Participants</a:t>
            </a:r>
            <a:endParaRPr lang="nb-NO" dirty="0"/>
          </a:p>
        </p:txBody>
      </p:sp>
      <p:sp>
        <p:nvSpPr>
          <p:cNvPr id="3" name="Plassholder for innhold 2">
            <a:extLst>
              <a:ext uri="{FF2B5EF4-FFF2-40B4-BE49-F238E27FC236}">
                <a16:creationId xmlns:a16="http://schemas.microsoft.com/office/drawing/2014/main" id="{8EE09B38-AE60-DE6E-9776-D2D09163A17B}"/>
              </a:ext>
            </a:extLst>
          </p:cNvPr>
          <p:cNvSpPr>
            <a:spLocks noGrp="1"/>
          </p:cNvSpPr>
          <p:nvPr>
            <p:ph idx="1"/>
          </p:nvPr>
        </p:nvSpPr>
        <p:spPr/>
        <p:txBody>
          <a:bodyPr/>
          <a:lstStyle/>
          <a:p>
            <a:pPr marL="0" indent="0">
              <a:buNone/>
            </a:pPr>
            <a:endParaRPr lang="nb-NO" dirty="0"/>
          </a:p>
        </p:txBody>
      </p:sp>
      <p:sp>
        <p:nvSpPr>
          <p:cNvPr id="4" name="Plassholder for bunntekst 3">
            <a:extLst>
              <a:ext uri="{FF2B5EF4-FFF2-40B4-BE49-F238E27FC236}">
                <a16:creationId xmlns:a16="http://schemas.microsoft.com/office/drawing/2014/main" id="{FF7C3674-664F-3782-DD30-A0C70D190906}"/>
              </a:ext>
            </a:extLst>
          </p:cNvPr>
          <p:cNvSpPr>
            <a:spLocks noGrp="1"/>
          </p:cNvSpPr>
          <p:nvPr>
            <p:ph type="ftr" sz="quarter" idx="11"/>
          </p:nvPr>
        </p:nvSpPr>
        <p:spPr/>
        <p:txBody>
          <a:bodyPr/>
          <a:lstStyle/>
          <a:p>
            <a:r>
              <a:rPr lang="nb-NO"/>
              <a:t>SFI MediaFutures</a:t>
            </a:r>
            <a:endParaRPr lang="nb-NO" dirty="0"/>
          </a:p>
        </p:txBody>
      </p:sp>
      <p:sp>
        <p:nvSpPr>
          <p:cNvPr id="5" name="Plassholder for lysbildenummer 4">
            <a:extLst>
              <a:ext uri="{FF2B5EF4-FFF2-40B4-BE49-F238E27FC236}">
                <a16:creationId xmlns:a16="http://schemas.microsoft.com/office/drawing/2014/main" id="{A035293D-BB85-6817-F6A2-B9E4E486F66A}"/>
              </a:ext>
            </a:extLst>
          </p:cNvPr>
          <p:cNvSpPr>
            <a:spLocks noGrp="1"/>
          </p:cNvSpPr>
          <p:nvPr>
            <p:ph type="sldNum" sz="quarter" idx="12"/>
          </p:nvPr>
        </p:nvSpPr>
        <p:spPr/>
        <p:txBody>
          <a:bodyPr/>
          <a:lstStyle/>
          <a:p>
            <a:fld id="{A85296B2-2213-0543-8E42-404F8AFAD637}" type="slidenum">
              <a:rPr lang="nb-NO" smtClean="0"/>
              <a:t>22</a:t>
            </a:fld>
            <a:endParaRPr lang="nb-NO"/>
          </a:p>
        </p:txBody>
      </p:sp>
      <p:pic>
        <p:nvPicPr>
          <p:cNvPr id="7" name="Bilde 6">
            <a:extLst>
              <a:ext uri="{FF2B5EF4-FFF2-40B4-BE49-F238E27FC236}">
                <a16:creationId xmlns:a16="http://schemas.microsoft.com/office/drawing/2014/main" id="{C0E0AC02-B160-276D-199C-8B8E74A29829}"/>
              </a:ext>
            </a:extLst>
          </p:cNvPr>
          <p:cNvPicPr>
            <a:picLocks noChangeAspect="1"/>
          </p:cNvPicPr>
          <p:nvPr/>
        </p:nvPicPr>
        <p:blipFill>
          <a:blip r:embed="rId3"/>
          <a:stretch>
            <a:fillRect/>
          </a:stretch>
        </p:blipFill>
        <p:spPr>
          <a:xfrm>
            <a:off x="5209318" y="4106490"/>
            <a:ext cx="14350663" cy="3994150"/>
          </a:xfrm>
          <a:prstGeom prst="rect">
            <a:avLst/>
          </a:prstGeom>
        </p:spPr>
      </p:pic>
    </p:spTree>
    <p:extLst>
      <p:ext uri="{BB962C8B-B14F-4D97-AF65-F5344CB8AC3E}">
        <p14:creationId xmlns:p14="http://schemas.microsoft.com/office/powerpoint/2010/main" val="1484966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EFB05DC-B911-BB45-5AC3-FFC28039F89A}"/>
              </a:ext>
            </a:extLst>
          </p:cNvPr>
          <p:cNvSpPr>
            <a:spLocks noGrp="1"/>
          </p:cNvSpPr>
          <p:nvPr>
            <p:ph type="title"/>
          </p:nvPr>
        </p:nvSpPr>
        <p:spPr/>
        <p:txBody>
          <a:bodyPr/>
          <a:lstStyle/>
          <a:p>
            <a:r>
              <a:rPr lang="nb-NO" dirty="0"/>
              <a:t>User </a:t>
            </a:r>
            <a:r>
              <a:rPr lang="nb-NO" dirty="0" err="1"/>
              <a:t>Study</a:t>
            </a:r>
            <a:r>
              <a:rPr lang="nb-NO" dirty="0"/>
              <a:t> </a:t>
            </a:r>
            <a:r>
              <a:rPr lang="nb-NO" dirty="0" err="1"/>
              <a:t>Results</a:t>
            </a:r>
            <a:r>
              <a:rPr lang="nb-NO" dirty="0"/>
              <a:t> - </a:t>
            </a:r>
            <a:r>
              <a:rPr lang="nb-NO" dirty="0" err="1"/>
              <a:t>Participants</a:t>
            </a:r>
            <a:endParaRPr lang="nb-NO" dirty="0"/>
          </a:p>
        </p:txBody>
      </p:sp>
      <p:sp>
        <p:nvSpPr>
          <p:cNvPr id="3" name="Plassholder for innhold 2">
            <a:extLst>
              <a:ext uri="{FF2B5EF4-FFF2-40B4-BE49-F238E27FC236}">
                <a16:creationId xmlns:a16="http://schemas.microsoft.com/office/drawing/2014/main" id="{8EE09B38-AE60-DE6E-9776-D2D09163A17B}"/>
              </a:ext>
            </a:extLst>
          </p:cNvPr>
          <p:cNvSpPr>
            <a:spLocks noGrp="1"/>
          </p:cNvSpPr>
          <p:nvPr>
            <p:ph idx="1"/>
          </p:nvPr>
        </p:nvSpPr>
        <p:spPr/>
        <p:txBody>
          <a:bodyPr/>
          <a:lstStyle/>
          <a:p>
            <a:pPr marL="0" indent="0">
              <a:buNone/>
            </a:pPr>
            <a:endParaRPr lang="nb-NO" dirty="0"/>
          </a:p>
        </p:txBody>
      </p:sp>
      <p:sp>
        <p:nvSpPr>
          <p:cNvPr id="4" name="Plassholder for bunntekst 3">
            <a:extLst>
              <a:ext uri="{FF2B5EF4-FFF2-40B4-BE49-F238E27FC236}">
                <a16:creationId xmlns:a16="http://schemas.microsoft.com/office/drawing/2014/main" id="{FF7C3674-664F-3782-DD30-A0C70D190906}"/>
              </a:ext>
            </a:extLst>
          </p:cNvPr>
          <p:cNvSpPr>
            <a:spLocks noGrp="1"/>
          </p:cNvSpPr>
          <p:nvPr>
            <p:ph type="ftr" sz="quarter" idx="11"/>
          </p:nvPr>
        </p:nvSpPr>
        <p:spPr/>
        <p:txBody>
          <a:bodyPr/>
          <a:lstStyle/>
          <a:p>
            <a:r>
              <a:rPr lang="nb-NO"/>
              <a:t>SFI MediaFutures</a:t>
            </a:r>
            <a:endParaRPr lang="nb-NO" dirty="0"/>
          </a:p>
        </p:txBody>
      </p:sp>
      <p:sp>
        <p:nvSpPr>
          <p:cNvPr id="5" name="Plassholder for lysbildenummer 4">
            <a:extLst>
              <a:ext uri="{FF2B5EF4-FFF2-40B4-BE49-F238E27FC236}">
                <a16:creationId xmlns:a16="http://schemas.microsoft.com/office/drawing/2014/main" id="{A035293D-BB85-6817-F6A2-B9E4E486F66A}"/>
              </a:ext>
            </a:extLst>
          </p:cNvPr>
          <p:cNvSpPr>
            <a:spLocks noGrp="1"/>
          </p:cNvSpPr>
          <p:nvPr>
            <p:ph type="sldNum" sz="quarter" idx="12"/>
          </p:nvPr>
        </p:nvSpPr>
        <p:spPr/>
        <p:txBody>
          <a:bodyPr/>
          <a:lstStyle/>
          <a:p>
            <a:fld id="{A85296B2-2213-0543-8E42-404F8AFAD637}" type="slidenum">
              <a:rPr lang="nb-NO" smtClean="0"/>
              <a:t>23</a:t>
            </a:fld>
            <a:endParaRPr lang="nb-NO"/>
          </a:p>
        </p:txBody>
      </p:sp>
      <p:pic>
        <p:nvPicPr>
          <p:cNvPr id="6" name="Plassholder for innhold 6">
            <a:extLst>
              <a:ext uri="{FF2B5EF4-FFF2-40B4-BE49-F238E27FC236}">
                <a16:creationId xmlns:a16="http://schemas.microsoft.com/office/drawing/2014/main" id="{E43BF96A-8DF5-6595-9022-6574DE49901B}"/>
              </a:ext>
            </a:extLst>
          </p:cNvPr>
          <p:cNvPicPr>
            <a:picLocks noChangeAspect="1"/>
          </p:cNvPicPr>
          <p:nvPr/>
        </p:nvPicPr>
        <p:blipFill>
          <a:blip r:embed="rId3"/>
          <a:stretch>
            <a:fillRect/>
          </a:stretch>
        </p:blipFill>
        <p:spPr>
          <a:xfrm>
            <a:off x="8649350" y="3079288"/>
            <a:ext cx="7083709" cy="9136442"/>
          </a:xfrm>
          <a:prstGeom prst="rect">
            <a:avLst/>
          </a:prstGeom>
        </p:spPr>
      </p:pic>
    </p:spTree>
    <p:extLst>
      <p:ext uri="{BB962C8B-B14F-4D97-AF65-F5344CB8AC3E}">
        <p14:creationId xmlns:p14="http://schemas.microsoft.com/office/powerpoint/2010/main" val="15133860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EFB05DC-B911-BB45-5AC3-FFC28039F89A}"/>
              </a:ext>
            </a:extLst>
          </p:cNvPr>
          <p:cNvSpPr>
            <a:spLocks noGrp="1"/>
          </p:cNvSpPr>
          <p:nvPr>
            <p:ph type="title"/>
          </p:nvPr>
        </p:nvSpPr>
        <p:spPr/>
        <p:txBody>
          <a:bodyPr/>
          <a:lstStyle/>
          <a:p>
            <a:r>
              <a:rPr lang="nb-NO" dirty="0"/>
              <a:t>User </a:t>
            </a:r>
            <a:r>
              <a:rPr lang="nb-NO" dirty="0" err="1"/>
              <a:t>Study</a:t>
            </a:r>
            <a:r>
              <a:rPr lang="nb-NO" dirty="0"/>
              <a:t> </a:t>
            </a:r>
            <a:r>
              <a:rPr lang="nb-NO" dirty="0" err="1"/>
              <a:t>Results</a:t>
            </a:r>
            <a:endParaRPr lang="nb-NO" dirty="0"/>
          </a:p>
        </p:txBody>
      </p:sp>
      <p:sp>
        <p:nvSpPr>
          <p:cNvPr id="3" name="Plassholder for innhold 2">
            <a:extLst>
              <a:ext uri="{FF2B5EF4-FFF2-40B4-BE49-F238E27FC236}">
                <a16:creationId xmlns:a16="http://schemas.microsoft.com/office/drawing/2014/main" id="{8EE09B38-AE60-DE6E-9776-D2D09163A17B}"/>
              </a:ext>
            </a:extLst>
          </p:cNvPr>
          <p:cNvSpPr>
            <a:spLocks noGrp="1"/>
          </p:cNvSpPr>
          <p:nvPr>
            <p:ph idx="1"/>
          </p:nvPr>
        </p:nvSpPr>
        <p:spPr/>
        <p:txBody>
          <a:bodyPr/>
          <a:lstStyle/>
          <a:p>
            <a:r>
              <a:rPr lang="nb-NO" dirty="0" err="1"/>
              <a:t>Necessary</a:t>
            </a:r>
            <a:endParaRPr lang="nb-NO" dirty="0"/>
          </a:p>
          <a:p>
            <a:r>
              <a:rPr lang="nb-NO" b="1" dirty="0"/>
              <a:t>Irrelevant</a:t>
            </a:r>
          </a:p>
          <a:p>
            <a:r>
              <a:rPr lang="nb-NO" dirty="0"/>
              <a:t>«</a:t>
            </a:r>
            <a:r>
              <a:rPr lang="nb-NO" dirty="0" err="1"/>
              <a:t>Lack</a:t>
            </a:r>
            <a:r>
              <a:rPr lang="nb-NO" dirty="0"/>
              <a:t> </a:t>
            </a:r>
            <a:r>
              <a:rPr lang="nb-NO" dirty="0" err="1"/>
              <a:t>of</a:t>
            </a:r>
            <a:r>
              <a:rPr lang="nb-NO" dirty="0"/>
              <a:t> </a:t>
            </a:r>
            <a:r>
              <a:rPr lang="nb-NO" b="1" dirty="0"/>
              <a:t>trust</a:t>
            </a:r>
            <a:r>
              <a:rPr lang="nb-NO" dirty="0"/>
              <a:t>»</a:t>
            </a:r>
          </a:p>
          <a:p>
            <a:endParaRPr lang="nb-NO" dirty="0"/>
          </a:p>
        </p:txBody>
      </p:sp>
      <p:sp>
        <p:nvSpPr>
          <p:cNvPr id="4" name="Plassholder for bunntekst 3">
            <a:extLst>
              <a:ext uri="{FF2B5EF4-FFF2-40B4-BE49-F238E27FC236}">
                <a16:creationId xmlns:a16="http://schemas.microsoft.com/office/drawing/2014/main" id="{FF7C3674-664F-3782-DD30-A0C70D190906}"/>
              </a:ext>
            </a:extLst>
          </p:cNvPr>
          <p:cNvSpPr>
            <a:spLocks noGrp="1"/>
          </p:cNvSpPr>
          <p:nvPr>
            <p:ph type="ftr" sz="quarter" idx="11"/>
          </p:nvPr>
        </p:nvSpPr>
        <p:spPr/>
        <p:txBody>
          <a:bodyPr/>
          <a:lstStyle/>
          <a:p>
            <a:r>
              <a:rPr lang="nb-NO"/>
              <a:t>SFI MediaFutures</a:t>
            </a:r>
            <a:endParaRPr lang="nb-NO" dirty="0"/>
          </a:p>
        </p:txBody>
      </p:sp>
      <p:sp>
        <p:nvSpPr>
          <p:cNvPr id="5" name="Plassholder for lysbildenummer 4">
            <a:extLst>
              <a:ext uri="{FF2B5EF4-FFF2-40B4-BE49-F238E27FC236}">
                <a16:creationId xmlns:a16="http://schemas.microsoft.com/office/drawing/2014/main" id="{A035293D-BB85-6817-F6A2-B9E4E486F66A}"/>
              </a:ext>
            </a:extLst>
          </p:cNvPr>
          <p:cNvSpPr>
            <a:spLocks noGrp="1"/>
          </p:cNvSpPr>
          <p:nvPr>
            <p:ph type="sldNum" sz="quarter" idx="12"/>
          </p:nvPr>
        </p:nvSpPr>
        <p:spPr/>
        <p:txBody>
          <a:bodyPr/>
          <a:lstStyle/>
          <a:p>
            <a:fld id="{A85296B2-2213-0543-8E42-404F8AFAD637}" type="slidenum">
              <a:rPr lang="nb-NO" smtClean="0"/>
              <a:t>24</a:t>
            </a:fld>
            <a:endParaRPr lang="nb-NO"/>
          </a:p>
        </p:txBody>
      </p:sp>
      <p:pic>
        <p:nvPicPr>
          <p:cNvPr id="6" name="Bilde 5">
            <a:extLst>
              <a:ext uri="{FF2B5EF4-FFF2-40B4-BE49-F238E27FC236}">
                <a16:creationId xmlns:a16="http://schemas.microsoft.com/office/drawing/2014/main" id="{68A14BE2-34F0-B37B-7F8D-9BAD7CD79884}"/>
              </a:ext>
            </a:extLst>
          </p:cNvPr>
          <p:cNvPicPr>
            <a:picLocks noChangeAspect="1"/>
          </p:cNvPicPr>
          <p:nvPr/>
        </p:nvPicPr>
        <p:blipFill>
          <a:blip r:embed="rId3"/>
          <a:stretch>
            <a:fillRect/>
          </a:stretch>
        </p:blipFill>
        <p:spPr>
          <a:xfrm>
            <a:off x="12421158" y="1910512"/>
            <a:ext cx="8738394" cy="6716478"/>
          </a:xfrm>
          <a:prstGeom prst="rect">
            <a:avLst/>
          </a:prstGeom>
        </p:spPr>
      </p:pic>
      <p:pic>
        <p:nvPicPr>
          <p:cNvPr id="9" name="Bilde 8">
            <a:extLst>
              <a:ext uri="{FF2B5EF4-FFF2-40B4-BE49-F238E27FC236}">
                <a16:creationId xmlns:a16="http://schemas.microsoft.com/office/drawing/2014/main" id="{87AC78E1-09EE-E61F-B70B-17DC8827E411}"/>
              </a:ext>
            </a:extLst>
          </p:cNvPr>
          <p:cNvPicPr>
            <a:picLocks noChangeAspect="1"/>
          </p:cNvPicPr>
          <p:nvPr/>
        </p:nvPicPr>
        <p:blipFill>
          <a:blip r:embed="rId4"/>
          <a:stretch>
            <a:fillRect/>
          </a:stretch>
        </p:blipFill>
        <p:spPr>
          <a:xfrm>
            <a:off x="13154148" y="8626990"/>
            <a:ext cx="8818984" cy="2003568"/>
          </a:xfrm>
          <a:prstGeom prst="rect">
            <a:avLst/>
          </a:prstGeom>
        </p:spPr>
      </p:pic>
    </p:spTree>
    <p:extLst>
      <p:ext uri="{BB962C8B-B14F-4D97-AF65-F5344CB8AC3E}">
        <p14:creationId xmlns:p14="http://schemas.microsoft.com/office/powerpoint/2010/main" val="34998452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EFB05DC-B911-BB45-5AC3-FFC28039F89A}"/>
              </a:ext>
            </a:extLst>
          </p:cNvPr>
          <p:cNvSpPr>
            <a:spLocks noGrp="1"/>
          </p:cNvSpPr>
          <p:nvPr>
            <p:ph type="title"/>
          </p:nvPr>
        </p:nvSpPr>
        <p:spPr/>
        <p:txBody>
          <a:bodyPr/>
          <a:lstStyle/>
          <a:p>
            <a:r>
              <a:rPr lang="nb-NO" dirty="0"/>
              <a:t>User </a:t>
            </a:r>
            <a:r>
              <a:rPr lang="nb-NO" dirty="0" err="1"/>
              <a:t>Study</a:t>
            </a:r>
            <a:r>
              <a:rPr lang="nb-NO" dirty="0"/>
              <a:t> </a:t>
            </a:r>
            <a:r>
              <a:rPr lang="nb-NO" dirty="0" err="1"/>
              <a:t>Results</a:t>
            </a:r>
            <a:endParaRPr lang="nb-NO" dirty="0"/>
          </a:p>
        </p:txBody>
      </p:sp>
      <p:sp>
        <p:nvSpPr>
          <p:cNvPr id="3" name="Plassholder for innhold 2">
            <a:extLst>
              <a:ext uri="{FF2B5EF4-FFF2-40B4-BE49-F238E27FC236}">
                <a16:creationId xmlns:a16="http://schemas.microsoft.com/office/drawing/2014/main" id="{8EE09B38-AE60-DE6E-9776-D2D09163A17B}"/>
              </a:ext>
            </a:extLst>
          </p:cNvPr>
          <p:cNvSpPr>
            <a:spLocks noGrp="1"/>
          </p:cNvSpPr>
          <p:nvPr>
            <p:ph idx="1"/>
          </p:nvPr>
        </p:nvSpPr>
        <p:spPr/>
        <p:txBody>
          <a:bodyPr/>
          <a:lstStyle/>
          <a:p>
            <a:endParaRPr lang="nb-NO" dirty="0"/>
          </a:p>
          <a:p>
            <a:endParaRPr lang="nb-NO" dirty="0"/>
          </a:p>
        </p:txBody>
      </p:sp>
      <p:sp>
        <p:nvSpPr>
          <p:cNvPr id="4" name="Plassholder for bunntekst 3">
            <a:extLst>
              <a:ext uri="{FF2B5EF4-FFF2-40B4-BE49-F238E27FC236}">
                <a16:creationId xmlns:a16="http://schemas.microsoft.com/office/drawing/2014/main" id="{FF7C3674-664F-3782-DD30-A0C70D190906}"/>
              </a:ext>
            </a:extLst>
          </p:cNvPr>
          <p:cNvSpPr>
            <a:spLocks noGrp="1"/>
          </p:cNvSpPr>
          <p:nvPr>
            <p:ph type="ftr" sz="quarter" idx="11"/>
          </p:nvPr>
        </p:nvSpPr>
        <p:spPr/>
        <p:txBody>
          <a:bodyPr/>
          <a:lstStyle/>
          <a:p>
            <a:r>
              <a:rPr lang="nb-NO"/>
              <a:t>SFI MediaFutures</a:t>
            </a:r>
            <a:endParaRPr lang="nb-NO" dirty="0"/>
          </a:p>
        </p:txBody>
      </p:sp>
      <p:sp>
        <p:nvSpPr>
          <p:cNvPr id="5" name="Plassholder for lysbildenummer 4">
            <a:extLst>
              <a:ext uri="{FF2B5EF4-FFF2-40B4-BE49-F238E27FC236}">
                <a16:creationId xmlns:a16="http://schemas.microsoft.com/office/drawing/2014/main" id="{A035293D-BB85-6817-F6A2-B9E4E486F66A}"/>
              </a:ext>
            </a:extLst>
          </p:cNvPr>
          <p:cNvSpPr>
            <a:spLocks noGrp="1"/>
          </p:cNvSpPr>
          <p:nvPr>
            <p:ph type="sldNum" sz="quarter" idx="12"/>
          </p:nvPr>
        </p:nvSpPr>
        <p:spPr/>
        <p:txBody>
          <a:bodyPr/>
          <a:lstStyle/>
          <a:p>
            <a:fld id="{A85296B2-2213-0543-8E42-404F8AFAD637}" type="slidenum">
              <a:rPr lang="nb-NO" smtClean="0"/>
              <a:t>25</a:t>
            </a:fld>
            <a:endParaRPr lang="nb-NO"/>
          </a:p>
        </p:txBody>
      </p:sp>
      <p:pic>
        <p:nvPicPr>
          <p:cNvPr id="7" name="Plassholder for innhold 5">
            <a:extLst>
              <a:ext uri="{FF2B5EF4-FFF2-40B4-BE49-F238E27FC236}">
                <a16:creationId xmlns:a16="http://schemas.microsoft.com/office/drawing/2014/main" id="{DF2149AB-EAA1-E871-C9B7-E1CE7AFB05F2}"/>
              </a:ext>
            </a:extLst>
          </p:cNvPr>
          <p:cNvPicPr>
            <a:picLocks noChangeAspect="1"/>
          </p:cNvPicPr>
          <p:nvPr/>
        </p:nvPicPr>
        <p:blipFill>
          <a:blip r:embed="rId3"/>
          <a:stretch>
            <a:fillRect/>
          </a:stretch>
        </p:blipFill>
        <p:spPr>
          <a:xfrm>
            <a:off x="7522730" y="7662693"/>
            <a:ext cx="11191876" cy="4325938"/>
          </a:xfrm>
          <a:prstGeom prst="rect">
            <a:avLst/>
          </a:prstGeom>
        </p:spPr>
      </p:pic>
      <p:pic>
        <p:nvPicPr>
          <p:cNvPr id="10" name="Bilde 9" descr="Et bilde som inneholder tekst, skjermbilde, Font, design&#10;&#10;Automatisk generert beskrivelse">
            <a:extLst>
              <a:ext uri="{FF2B5EF4-FFF2-40B4-BE49-F238E27FC236}">
                <a16:creationId xmlns:a16="http://schemas.microsoft.com/office/drawing/2014/main" id="{7715A6B6-697C-B61F-80FE-1F7886270355}"/>
              </a:ext>
            </a:extLst>
          </p:cNvPr>
          <p:cNvPicPr>
            <a:picLocks noChangeAspect="1"/>
          </p:cNvPicPr>
          <p:nvPr/>
        </p:nvPicPr>
        <p:blipFill>
          <a:blip r:embed="rId4"/>
          <a:stretch>
            <a:fillRect/>
          </a:stretch>
        </p:blipFill>
        <p:spPr>
          <a:xfrm>
            <a:off x="6796761" y="2657307"/>
            <a:ext cx="11917845" cy="5150613"/>
          </a:xfrm>
          <a:prstGeom prst="rect">
            <a:avLst/>
          </a:prstGeom>
        </p:spPr>
      </p:pic>
    </p:spTree>
    <p:extLst>
      <p:ext uri="{BB962C8B-B14F-4D97-AF65-F5344CB8AC3E}">
        <p14:creationId xmlns:p14="http://schemas.microsoft.com/office/powerpoint/2010/main" val="695374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64B6AE7-9FCE-AC6B-42BC-25BCB96EF998}"/>
              </a:ext>
            </a:extLst>
          </p:cNvPr>
          <p:cNvSpPr>
            <a:spLocks noGrp="1"/>
          </p:cNvSpPr>
          <p:nvPr>
            <p:ph type="title"/>
          </p:nvPr>
        </p:nvSpPr>
        <p:spPr/>
        <p:txBody>
          <a:bodyPr/>
          <a:lstStyle/>
          <a:p>
            <a:r>
              <a:rPr lang="nb-NO" dirty="0" err="1"/>
              <a:t>Results</a:t>
            </a:r>
            <a:r>
              <a:rPr lang="nb-NO" dirty="0"/>
              <a:t> – Opinion Scales</a:t>
            </a:r>
          </a:p>
        </p:txBody>
      </p:sp>
      <p:sp>
        <p:nvSpPr>
          <p:cNvPr id="4" name="Plassholder for bunntekst 3">
            <a:extLst>
              <a:ext uri="{FF2B5EF4-FFF2-40B4-BE49-F238E27FC236}">
                <a16:creationId xmlns:a16="http://schemas.microsoft.com/office/drawing/2014/main" id="{B89D4299-C73A-C04D-835B-047BB6591B02}"/>
              </a:ext>
            </a:extLst>
          </p:cNvPr>
          <p:cNvSpPr>
            <a:spLocks noGrp="1"/>
          </p:cNvSpPr>
          <p:nvPr>
            <p:ph type="ftr" sz="quarter" idx="11"/>
          </p:nvPr>
        </p:nvSpPr>
        <p:spPr/>
        <p:txBody>
          <a:bodyPr/>
          <a:lstStyle/>
          <a:p>
            <a:r>
              <a:rPr lang="nb-NO"/>
              <a:t>SFI MediaFutures</a:t>
            </a:r>
            <a:endParaRPr lang="nb-NO" dirty="0"/>
          </a:p>
        </p:txBody>
      </p:sp>
      <p:sp>
        <p:nvSpPr>
          <p:cNvPr id="5" name="Plassholder for lysbildenummer 4">
            <a:extLst>
              <a:ext uri="{FF2B5EF4-FFF2-40B4-BE49-F238E27FC236}">
                <a16:creationId xmlns:a16="http://schemas.microsoft.com/office/drawing/2014/main" id="{7CB25352-76E3-D0C1-26B5-18B55F5A6233}"/>
              </a:ext>
            </a:extLst>
          </p:cNvPr>
          <p:cNvSpPr>
            <a:spLocks noGrp="1"/>
          </p:cNvSpPr>
          <p:nvPr>
            <p:ph type="sldNum" sz="quarter" idx="12"/>
          </p:nvPr>
        </p:nvSpPr>
        <p:spPr/>
        <p:txBody>
          <a:bodyPr/>
          <a:lstStyle/>
          <a:p>
            <a:fld id="{A85296B2-2213-0543-8E42-404F8AFAD637}" type="slidenum">
              <a:rPr lang="nb-NO" smtClean="0"/>
              <a:t>26</a:t>
            </a:fld>
            <a:endParaRPr lang="nb-NO"/>
          </a:p>
        </p:txBody>
      </p:sp>
      <p:pic>
        <p:nvPicPr>
          <p:cNvPr id="17" name="Bilde 16" descr="Et bilde som inneholder tekst, skjermbilde, Font, diagram&#10;&#10;Automatisk generert beskrivelse">
            <a:extLst>
              <a:ext uri="{FF2B5EF4-FFF2-40B4-BE49-F238E27FC236}">
                <a16:creationId xmlns:a16="http://schemas.microsoft.com/office/drawing/2014/main" id="{C17B164B-95AB-0FE8-D210-A49B97E14E01}"/>
              </a:ext>
            </a:extLst>
          </p:cNvPr>
          <p:cNvPicPr>
            <a:picLocks noChangeAspect="1"/>
          </p:cNvPicPr>
          <p:nvPr/>
        </p:nvPicPr>
        <p:blipFill>
          <a:blip r:embed="rId2"/>
          <a:stretch>
            <a:fillRect/>
          </a:stretch>
        </p:blipFill>
        <p:spPr>
          <a:xfrm>
            <a:off x="11623208" y="3504317"/>
            <a:ext cx="10938133" cy="6943184"/>
          </a:xfrm>
          <a:prstGeom prst="rect">
            <a:avLst/>
          </a:prstGeom>
        </p:spPr>
      </p:pic>
      <p:pic>
        <p:nvPicPr>
          <p:cNvPr id="10" name="Bilde 9" descr="Et bilde som inneholder tekst, skjermbilde, Font, diagram&#10;&#10;Automatisk generert beskrivelse">
            <a:extLst>
              <a:ext uri="{FF2B5EF4-FFF2-40B4-BE49-F238E27FC236}">
                <a16:creationId xmlns:a16="http://schemas.microsoft.com/office/drawing/2014/main" id="{A1EA7B01-49A2-5AB0-7436-29F47D6C7703}"/>
              </a:ext>
            </a:extLst>
          </p:cNvPr>
          <p:cNvPicPr>
            <a:picLocks noChangeAspect="1"/>
          </p:cNvPicPr>
          <p:nvPr/>
        </p:nvPicPr>
        <p:blipFill>
          <a:blip r:embed="rId3"/>
          <a:stretch>
            <a:fillRect/>
          </a:stretch>
        </p:blipFill>
        <p:spPr>
          <a:xfrm>
            <a:off x="1379362" y="3504317"/>
            <a:ext cx="10938132" cy="6892760"/>
          </a:xfrm>
          <a:prstGeom prst="rect">
            <a:avLst/>
          </a:prstGeom>
        </p:spPr>
      </p:pic>
    </p:spTree>
    <p:extLst>
      <p:ext uri="{BB962C8B-B14F-4D97-AF65-F5344CB8AC3E}">
        <p14:creationId xmlns:p14="http://schemas.microsoft.com/office/powerpoint/2010/main" val="1894555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EFB05DC-B911-BB45-5AC3-FFC28039F89A}"/>
              </a:ext>
            </a:extLst>
          </p:cNvPr>
          <p:cNvSpPr>
            <a:spLocks noGrp="1"/>
          </p:cNvSpPr>
          <p:nvPr>
            <p:ph type="title"/>
          </p:nvPr>
        </p:nvSpPr>
        <p:spPr/>
        <p:txBody>
          <a:bodyPr/>
          <a:lstStyle/>
          <a:p>
            <a:r>
              <a:rPr lang="nb-NO" dirty="0"/>
              <a:t>User </a:t>
            </a:r>
            <a:r>
              <a:rPr lang="nb-NO" dirty="0" err="1"/>
              <a:t>Study</a:t>
            </a:r>
            <a:r>
              <a:rPr lang="nb-NO" dirty="0"/>
              <a:t> </a:t>
            </a:r>
            <a:r>
              <a:rPr lang="nb-NO" dirty="0" err="1"/>
              <a:t>Results</a:t>
            </a:r>
            <a:endParaRPr lang="nb-NO" dirty="0"/>
          </a:p>
        </p:txBody>
      </p:sp>
      <p:sp>
        <p:nvSpPr>
          <p:cNvPr id="3" name="Plassholder for innhold 2">
            <a:extLst>
              <a:ext uri="{FF2B5EF4-FFF2-40B4-BE49-F238E27FC236}">
                <a16:creationId xmlns:a16="http://schemas.microsoft.com/office/drawing/2014/main" id="{8EE09B38-AE60-DE6E-9776-D2D09163A17B}"/>
              </a:ext>
            </a:extLst>
          </p:cNvPr>
          <p:cNvSpPr>
            <a:spLocks noGrp="1"/>
          </p:cNvSpPr>
          <p:nvPr>
            <p:ph idx="1"/>
          </p:nvPr>
        </p:nvSpPr>
        <p:spPr/>
        <p:txBody>
          <a:bodyPr/>
          <a:lstStyle/>
          <a:p>
            <a:r>
              <a:rPr lang="nb-NO" b="1" dirty="0"/>
              <a:t>Kiwi </a:t>
            </a:r>
            <a:r>
              <a:rPr lang="nb-NO" dirty="0"/>
              <a:t>and </a:t>
            </a:r>
            <a:r>
              <a:rPr lang="nb-NO" b="1" dirty="0"/>
              <a:t>Meny</a:t>
            </a:r>
          </a:p>
        </p:txBody>
      </p:sp>
      <p:sp>
        <p:nvSpPr>
          <p:cNvPr id="4" name="Plassholder for bunntekst 3">
            <a:extLst>
              <a:ext uri="{FF2B5EF4-FFF2-40B4-BE49-F238E27FC236}">
                <a16:creationId xmlns:a16="http://schemas.microsoft.com/office/drawing/2014/main" id="{FF7C3674-664F-3782-DD30-A0C70D190906}"/>
              </a:ext>
            </a:extLst>
          </p:cNvPr>
          <p:cNvSpPr>
            <a:spLocks noGrp="1"/>
          </p:cNvSpPr>
          <p:nvPr>
            <p:ph type="ftr" sz="quarter" idx="11"/>
          </p:nvPr>
        </p:nvSpPr>
        <p:spPr/>
        <p:txBody>
          <a:bodyPr/>
          <a:lstStyle/>
          <a:p>
            <a:r>
              <a:rPr lang="nb-NO"/>
              <a:t>SFI MediaFutures</a:t>
            </a:r>
            <a:endParaRPr lang="nb-NO" dirty="0"/>
          </a:p>
        </p:txBody>
      </p:sp>
      <p:sp>
        <p:nvSpPr>
          <p:cNvPr id="5" name="Plassholder for lysbildenummer 4">
            <a:extLst>
              <a:ext uri="{FF2B5EF4-FFF2-40B4-BE49-F238E27FC236}">
                <a16:creationId xmlns:a16="http://schemas.microsoft.com/office/drawing/2014/main" id="{A035293D-BB85-6817-F6A2-B9E4E486F66A}"/>
              </a:ext>
            </a:extLst>
          </p:cNvPr>
          <p:cNvSpPr>
            <a:spLocks noGrp="1"/>
          </p:cNvSpPr>
          <p:nvPr>
            <p:ph type="sldNum" sz="quarter" idx="12"/>
          </p:nvPr>
        </p:nvSpPr>
        <p:spPr/>
        <p:txBody>
          <a:bodyPr/>
          <a:lstStyle/>
          <a:p>
            <a:fld id="{A85296B2-2213-0543-8E42-404F8AFAD637}" type="slidenum">
              <a:rPr lang="nb-NO" smtClean="0"/>
              <a:t>27</a:t>
            </a:fld>
            <a:endParaRPr lang="nb-NO"/>
          </a:p>
        </p:txBody>
      </p:sp>
      <p:pic>
        <p:nvPicPr>
          <p:cNvPr id="18" name="Bilde 17">
            <a:extLst>
              <a:ext uri="{FF2B5EF4-FFF2-40B4-BE49-F238E27FC236}">
                <a16:creationId xmlns:a16="http://schemas.microsoft.com/office/drawing/2014/main" id="{61F89A78-88B7-1CC3-0358-F246E91897BA}"/>
              </a:ext>
            </a:extLst>
          </p:cNvPr>
          <p:cNvPicPr>
            <a:picLocks noChangeAspect="1"/>
          </p:cNvPicPr>
          <p:nvPr/>
        </p:nvPicPr>
        <p:blipFill>
          <a:blip r:embed="rId3"/>
          <a:stretch>
            <a:fillRect/>
          </a:stretch>
        </p:blipFill>
        <p:spPr>
          <a:xfrm>
            <a:off x="11596255" y="1379473"/>
            <a:ext cx="8176886" cy="9905920"/>
          </a:xfrm>
          <a:prstGeom prst="rect">
            <a:avLst/>
          </a:prstGeom>
        </p:spPr>
      </p:pic>
    </p:spTree>
    <p:extLst>
      <p:ext uri="{BB962C8B-B14F-4D97-AF65-F5344CB8AC3E}">
        <p14:creationId xmlns:p14="http://schemas.microsoft.com/office/powerpoint/2010/main" val="36730464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EFB05DC-B911-BB45-5AC3-FFC28039F89A}"/>
              </a:ext>
            </a:extLst>
          </p:cNvPr>
          <p:cNvSpPr>
            <a:spLocks noGrp="1"/>
          </p:cNvSpPr>
          <p:nvPr>
            <p:ph type="title"/>
          </p:nvPr>
        </p:nvSpPr>
        <p:spPr/>
        <p:txBody>
          <a:bodyPr/>
          <a:lstStyle/>
          <a:p>
            <a:r>
              <a:rPr lang="nb-NO" dirty="0"/>
              <a:t>User </a:t>
            </a:r>
            <a:r>
              <a:rPr lang="nb-NO" dirty="0" err="1"/>
              <a:t>Study</a:t>
            </a:r>
            <a:r>
              <a:rPr lang="nb-NO" dirty="0"/>
              <a:t> </a:t>
            </a:r>
            <a:r>
              <a:rPr lang="nb-NO" dirty="0" err="1"/>
              <a:t>Results</a:t>
            </a:r>
            <a:endParaRPr lang="nb-NO" dirty="0"/>
          </a:p>
        </p:txBody>
      </p:sp>
      <p:sp>
        <p:nvSpPr>
          <p:cNvPr id="3" name="Plassholder for innhold 2">
            <a:extLst>
              <a:ext uri="{FF2B5EF4-FFF2-40B4-BE49-F238E27FC236}">
                <a16:creationId xmlns:a16="http://schemas.microsoft.com/office/drawing/2014/main" id="{8EE09B38-AE60-DE6E-9776-D2D09163A17B}"/>
              </a:ext>
            </a:extLst>
          </p:cNvPr>
          <p:cNvSpPr>
            <a:spLocks noGrp="1"/>
          </p:cNvSpPr>
          <p:nvPr>
            <p:ph idx="1"/>
          </p:nvPr>
        </p:nvSpPr>
        <p:spPr/>
        <p:txBody>
          <a:bodyPr/>
          <a:lstStyle/>
          <a:p>
            <a:r>
              <a:rPr lang="nb-NO" b="1" dirty="0"/>
              <a:t>Shopping </a:t>
            </a:r>
            <a:r>
              <a:rPr lang="nb-NO" dirty="0"/>
              <a:t>and</a:t>
            </a:r>
            <a:br>
              <a:rPr lang="nb-NO" dirty="0"/>
            </a:br>
            <a:r>
              <a:rPr lang="nb-NO" b="1" dirty="0"/>
              <a:t>Traveling</a:t>
            </a:r>
          </a:p>
        </p:txBody>
      </p:sp>
      <p:sp>
        <p:nvSpPr>
          <p:cNvPr id="4" name="Plassholder for bunntekst 3">
            <a:extLst>
              <a:ext uri="{FF2B5EF4-FFF2-40B4-BE49-F238E27FC236}">
                <a16:creationId xmlns:a16="http://schemas.microsoft.com/office/drawing/2014/main" id="{FF7C3674-664F-3782-DD30-A0C70D190906}"/>
              </a:ext>
            </a:extLst>
          </p:cNvPr>
          <p:cNvSpPr>
            <a:spLocks noGrp="1"/>
          </p:cNvSpPr>
          <p:nvPr>
            <p:ph type="ftr" sz="quarter" idx="11"/>
          </p:nvPr>
        </p:nvSpPr>
        <p:spPr/>
        <p:txBody>
          <a:bodyPr/>
          <a:lstStyle/>
          <a:p>
            <a:r>
              <a:rPr lang="nb-NO"/>
              <a:t>SFI MediaFutures</a:t>
            </a:r>
            <a:endParaRPr lang="nb-NO" dirty="0"/>
          </a:p>
        </p:txBody>
      </p:sp>
      <p:sp>
        <p:nvSpPr>
          <p:cNvPr id="5" name="Plassholder for lysbildenummer 4">
            <a:extLst>
              <a:ext uri="{FF2B5EF4-FFF2-40B4-BE49-F238E27FC236}">
                <a16:creationId xmlns:a16="http://schemas.microsoft.com/office/drawing/2014/main" id="{A035293D-BB85-6817-F6A2-B9E4E486F66A}"/>
              </a:ext>
            </a:extLst>
          </p:cNvPr>
          <p:cNvSpPr>
            <a:spLocks noGrp="1"/>
          </p:cNvSpPr>
          <p:nvPr>
            <p:ph type="sldNum" sz="quarter" idx="12"/>
          </p:nvPr>
        </p:nvSpPr>
        <p:spPr/>
        <p:txBody>
          <a:bodyPr/>
          <a:lstStyle/>
          <a:p>
            <a:fld id="{A85296B2-2213-0543-8E42-404F8AFAD637}" type="slidenum">
              <a:rPr lang="nb-NO" smtClean="0"/>
              <a:t>28</a:t>
            </a:fld>
            <a:endParaRPr lang="nb-NO"/>
          </a:p>
        </p:txBody>
      </p:sp>
      <p:pic>
        <p:nvPicPr>
          <p:cNvPr id="13" name="Bilde 12" descr="Et bilde som inneholder tekst, skjermbilde, nummer, Font&#10;&#10;Automatisk generert beskrivelse">
            <a:extLst>
              <a:ext uri="{FF2B5EF4-FFF2-40B4-BE49-F238E27FC236}">
                <a16:creationId xmlns:a16="http://schemas.microsoft.com/office/drawing/2014/main" id="{DDDADCD6-173C-B942-4C6D-72D9A3AFA7BE}"/>
              </a:ext>
            </a:extLst>
          </p:cNvPr>
          <p:cNvPicPr>
            <a:picLocks noChangeAspect="1"/>
          </p:cNvPicPr>
          <p:nvPr/>
        </p:nvPicPr>
        <p:blipFill>
          <a:blip r:embed="rId3"/>
          <a:stretch>
            <a:fillRect/>
          </a:stretch>
        </p:blipFill>
        <p:spPr>
          <a:xfrm>
            <a:off x="13051162" y="730251"/>
            <a:ext cx="8969517" cy="11329168"/>
          </a:xfrm>
          <a:prstGeom prst="rect">
            <a:avLst/>
          </a:prstGeom>
        </p:spPr>
      </p:pic>
    </p:spTree>
    <p:extLst>
      <p:ext uri="{BB962C8B-B14F-4D97-AF65-F5344CB8AC3E}">
        <p14:creationId xmlns:p14="http://schemas.microsoft.com/office/powerpoint/2010/main" val="16836888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EFB05DC-B911-BB45-5AC3-FFC28039F89A}"/>
              </a:ext>
            </a:extLst>
          </p:cNvPr>
          <p:cNvSpPr>
            <a:spLocks noGrp="1"/>
          </p:cNvSpPr>
          <p:nvPr>
            <p:ph type="title"/>
          </p:nvPr>
        </p:nvSpPr>
        <p:spPr/>
        <p:txBody>
          <a:bodyPr/>
          <a:lstStyle/>
          <a:p>
            <a:r>
              <a:rPr lang="nb-NO" dirty="0"/>
              <a:t>User </a:t>
            </a:r>
            <a:r>
              <a:rPr lang="nb-NO" dirty="0" err="1"/>
              <a:t>Study</a:t>
            </a:r>
            <a:r>
              <a:rPr lang="nb-NO" dirty="0"/>
              <a:t> </a:t>
            </a:r>
            <a:r>
              <a:rPr lang="nb-NO" dirty="0" err="1"/>
              <a:t>Results</a:t>
            </a:r>
            <a:endParaRPr lang="nb-NO" dirty="0"/>
          </a:p>
        </p:txBody>
      </p:sp>
      <p:sp>
        <p:nvSpPr>
          <p:cNvPr id="3" name="Plassholder for innhold 2">
            <a:extLst>
              <a:ext uri="{FF2B5EF4-FFF2-40B4-BE49-F238E27FC236}">
                <a16:creationId xmlns:a16="http://schemas.microsoft.com/office/drawing/2014/main" id="{8EE09B38-AE60-DE6E-9776-D2D09163A17B}"/>
              </a:ext>
            </a:extLst>
          </p:cNvPr>
          <p:cNvSpPr>
            <a:spLocks noGrp="1"/>
          </p:cNvSpPr>
          <p:nvPr>
            <p:ph idx="1"/>
          </p:nvPr>
        </p:nvSpPr>
        <p:spPr/>
        <p:txBody>
          <a:bodyPr/>
          <a:lstStyle/>
          <a:p>
            <a:r>
              <a:rPr lang="nb-NO" b="1" dirty="0"/>
              <a:t>Business</a:t>
            </a:r>
            <a:r>
              <a:rPr lang="nb-NO" dirty="0"/>
              <a:t> Value</a:t>
            </a:r>
          </a:p>
        </p:txBody>
      </p:sp>
      <p:sp>
        <p:nvSpPr>
          <p:cNvPr id="4" name="Plassholder for bunntekst 3">
            <a:extLst>
              <a:ext uri="{FF2B5EF4-FFF2-40B4-BE49-F238E27FC236}">
                <a16:creationId xmlns:a16="http://schemas.microsoft.com/office/drawing/2014/main" id="{FF7C3674-664F-3782-DD30-A0C70D190906}"/>
              </a:ext>
            </a:extLst>
          </p:cNvPr>
          <p:cNvSpPr>
            <a:spLocks noGrp="1"/>
          </p:cNvSpPr>
          <p:nvPr>
            <p:ph type="ftr" sz="quarter" idx="11"/>
          </p:nvPr>
        </p:nvSpPr>
        <p:spPr/>
        <p:txBody>
          <a:bodyPr/>
          <a:lstStyle/>
          <a:p>
            <a:r>
              <a:rPr lang="nb-NO"/>
              <a:t>SFI MediaFutures</a:t>
            </a:r>
            <a:endParaRPr lang="nb-NO" dirty="0"/>
          </a:p>
        </p:txBody>
      </p:sp>
      <p:sp>
        <p:nvSpPr>
          <p:cNvPr id="5" name="Plassholder for lysbildenummer 4">
            <a:extLst>
              <a:ext uri="{FF2B5EF4-FFF2-40B4-BE49-F238E27FC236}">
                <a16:creationId xmlns:a16="http://schemas.microsoft.com/office/drawing/2014/main" id="{A035293D-BB85-6817-F6A2-B9E4E486F66A}"/>
              </a:ext>
            </a:extLst>
          </p:cNvPr>
          <p:cNvSpPr>
            <a:spLocks noGrp="1"/>
          </p:cNvSpPr>
          <p:nvPr>
            <p:ph type="sldNum" sz="quarter" idx="12"/>
          </p:nvPr>
        </p:nvSpPr>
        <p:spPr/>
        <p:txBody>
          <a:bodyPr/>
          <a:lstStyle/>
          <a:p>
            <a:fld id="{A85296B2-2213-0543-8E42-404F8AFAD637}" type="slidenum">
              <a:rPr lang="nb-NO" smtClean="0"/>
              <a:t>29</a:t>
            </a:fld>
            <a:endParaRPr lang="nb-NO"/>
          </a:p>
        </p:txBody>
      </p:sp>
      <p:pic>
        <p:nvPicPr>
          <p:cNvPr id="7" name="Bilde 6">
            <a:extLst>
              <a:ext uri="{FF2B5EF4-FFF2-40B4-BE49-F238E27FC236}">
                <a16:creationId xmlns:a16="http://schemas.microsoft.com/office/drawing/2014/main" id="{AFAECE05-1243-6F58-C4AF-328C6AE10526}"/>
              </a:ext>
            </a:extLst>
          </p:cNvPr>
          <p:cNvPicPr>
            <a:picLocks noChangeAspect="1"/>
          </p:cNvPicPr>
          <p:nvPr/>
        </p:nvPicPr>
        <p:blipFill>
          <a:blip r:embed="rId3"/>
          <a:stretch>
            <a:fillRect/>
          </a:stretch>
        </p:blipFill>
        <p:spPr>
          <a:xfrm>
            <a:off x="8318104" y="3319032"/>
            <a:ext cx="8901975" cy="5003101"/>
          </a:xfrm>
          <a:prstGeom prst="rect">
            <a:avLst/>
          </a:prstGeom>
        </p:spPr>
      </p:pic>
      <p:pic>
        <p:nvPicPr>
          <p:cNvPr id="11" name="Bilde 10">
            <a:extLst>
              <a:ext uri="{FF2B5EF4-FFF2-40B4-BE49-F238E27FC236}">
                <a16:creationId xmlns:a16="http://schemas.microsoft.com/office/drawing/2014/main" id="{FBF67CB9-11EA-B43B-2E9D-4ADAA719056F}"/>
              </a:ext>
            </a:extLst>
          </p:cNvPr>
          <p:cNvPicPr>
            <a:picLocks noChangeAspect="1"/>
          </p:cNvPicPr>
          <p:nvPr/>
        </p:nvPicPr>
        <p:blipFill>
          <a:blip r:embed="rId4"/>
          <a:stretch>
            <a:fillRect/>
          </a:stretch>
        </p:blipFill>
        <p:spPr>
          <a:xfrm>
            <a:off x="7193325" y="8322133"/>
            <a:ext cx="11151532" cy="1625763"/>
          </a:xfrm>
          <a:prstGeom prst="rect">
            <a:avLst/>
          </a:prstGeom>
        </p:spPr>
      </p:pic>
    </p:spTree>
    <p:extLst>
      <p:ext uri="{BB962C8B-B14F-4D97-AF65-F5344CB8AC3E}">
        <p14:creationId xmlns:p14="http://schemas.microsoft.com/office/powerpoint/2010/main" val="2939567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79EABD5-48A7-41C0-BEF4-9FEFF6328171}"/>
              </a:ext>
            </a:extLst>
          </p:cNvPr>
          <p:cNvSpPr>
            <a:spLocks noGrp="1"/>
          </p:cNvSpPr>
          <p:nvPr>
            <p:ph type="title"/>
          </p:nvPr>
        </p:nvSpPr>
        <p:spPr/>
        <p:txBody>
          <a:bodyPr/>
          <a:lstStyle/>
          <a:p>
            <a:endParaRPr lang="nb-NO"/>
          </a:p>
        </p:txBody>
      </p:sp>
      <p:sp>
        <p:nvSpPr>
          <p:cNvPr id="3" name="Plassholder for innhold 2">
            <a:extLst>
              <a:ext uri="{FF2B5EF4-FFF2-40B4-BE49-F238E27FC236}">
                <a16:creationId xmlns:a16="http://schemas.microsoft.com/office/drawing/2014/main" id="{DFB9859F-74F1-208E-F5C4-A9726BDA9F5E}"/>
              </a:ext>
            </a:extLst>
          </p:cNvPr>
          <p:cNvSpPr>
            <a:spLocks noGrp="1"/>
          </p:cNvSpPr>
          <p:nvPr>
            <p:ph idx="1"/>
          </p:nvPr>
        </p:nvSpPr>
        <p:spPr/>
        <p:txBody>
          <a:bodyPr/>
          <a:lstStyle/>
          <a:p>
            <a:endParaRPr lang="nb-NO" dirty="0"/>
          </a:p>
        </p:txBody>
      </p:sp>
      <p:sp>
        <p:nvSpPr>
          <p:cNvPr id="4" name="Plassholder for bunntekst 3">
            <a:extLst>
              <a:ext uri="{FF2B5EF4-FFF2-40B4-BE49-F238E27FC236}">
                <a16:creationId xmlns:a16="http://schemas.microsoft.com/office/drawing/2014/main" id="{FEEEDC28-B356-EA82-56D4-56497ADBBB50}"/>
              </a:ext>
            </a:extLst>
          </p:cNvPr>
          <p:cNvSpPr>
            <a:spLocks noGrp="1"/>
          </p:cNvSpPr>
          <p:nvPr>
            <p:ph type="ftr" sz="quarter" idx="11"/>
          </p:nvPr>
        </p:nvSpPr>
        <p:spPr/>
        <p:txBody>
          <a:bodyPr/>
          <a:lstStyle/>
          <a:p>
            <a:r>
              <a:rPr lang="nb-NO"/>
              <a:t>SFI MediaFutures</a:t>
            </a:r>
            <a:endParaRPr lang="nb-NO" dirty="0"/>
          </a:p>
        </p:txBody>
      </p:sp>
      <p:sp>
        <p:nvSpPr>
          <p:cNvPr id="5" name="Plassholder for lysbildenummer 4">
            <a:extLst>
              <a:ext uri="{FF2B5EF4-FFF2-40B4-BE49-F238E27FC236}">
                <a16:creationId xmlns:a16="http://schemas.microsoft.com/office/drawing/2014/main" id="{7CA90F48-4945-77AF-AF57-55B0DDB55478}"/>
              </a:ext>
            </a:extLst>
          </p:cNvPr>
          <p:cNvSpPr>
            <a:spLocks noGrp="1"/>
          </p:cNvSpPr>
          <p:nvPr>
            <p:ph type="sldNum" sz="quarter" idx="12"/>
          </p:nvPr>
        </p:nvSpPr>
        <p:spPr/>
        <p:txBody>
          <a:bodyPr/>
          <a:lstStyle/>
          <a:p>
            <a:fld id="{A85296B2-2213-0543-8E42-404F8AFAD637}" type="slidenum">
              <a:rPr lang="nb-NO" smtClean="0"/>
              <a:t>3</a:t>
            </a:fld>
            <a:endParaRPr lang="nb-NO"/>
          </a:p>
        </p:txBody>
      </p:sp>
      <p:pic>
        <p:nvPicPr>
          <p:cNvPr id="2052" name="Picture 4" descr="How to . . . block annoying online ads – The Irish Times">
            <a:extLst>
              <a:ext uri="{FF2B5EF4-FFF2-40B4-BE49-F238E27FC236}">
                <a16:creationId xmlns:a16="http://schemas.microsoft.com/office/drawing/2014/main" id="{CC6A4A06-7C2E-EEF6-D05B-8304EA7A6F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9012" y="2478732"/>
            <a:ext cx="15570730" cy="8758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12783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EFB05DC-B911-BB45-5AC3-FFC28039F89A}"/>
              </a:ext>
            </a:extLst>
          </p:cNvPr>
          <p:cNvSpPr>
            <a:spLocks noGrp="1"/>
          </p:cNvSpPr>
          <p:nvPr>
            <p:ph type="title"/>
          </p:nvPr>
        </p:nvSpPr>
        <p:spPr>
          <a:xfrm>
            <a:off x="1676291" y="144381"/>
            <a:ext cx="21029831" cy="2651126"/>
          </a:xfrm>
        </p:spPr>
        <p:txBody>
          <a:bodyPr/>
          <a:lstStyle/>
          <a:p>
            <a:r>
              <a:rPr lang="nb-NO" dirty="0"/>
              <a:t>User </a:t>
            </a:r>
            <a:r>
              <a:rPr lang="nb-NO" dirty="0" err="1"/>
              <a:t>Study</a:t>
            </a:r>
            <a:r>
              <a:rPr lang="nb-NO" dirty="0"/>
              <a:t> </a:t>
            </a:r>
            <a:r>
              <a:rPr lang="nb-NO" dirty="0" err="1"/>
              <a:t>Results</a:t>
            </a:r>
            <a:endParaRPr lang="nb-NO" dirty="0"/>
          </a:p>
        </p:txBody>
      </p:sp>
      <p:sp>
        <p:nvSpPr>
          <p:cNvPr id="3" name="Plassholder for innhold 2">
            <a:extLst>
              <a:ext uri="{FF2B5EF4-FFF2-40B4-BE49-F238E27FC236}">
                <a16:creationId xmlns:a16="http://schemas.microsoft.com/office/drawing/2014/main" id="{8EE09B38-AE60-DE6E-9776-D2D09163A17B}"/>
              </a:ext>
            </a:extLst>
          </p:cNvPr>
          <p:cNvSpPr>
            <a:spLocks noGrp="1"/>
          </p:cNvSpPr>
          <p:nvPr>
            <p:ph idx="1"/>
          </p:nvPr>
        </p:nvSpPr>
        <p:spPr/>
        <p:txBody>
          <a:bodyPr/>
          <a:lstStyle/>
          <a:p>
            <a:r>
              <a:rPr lang="nb-NO" b="1" dirty="0" err="1"/>
              <a:t>Demographic</a:t>
            </a:r>
            <a:br>
              <a:rPr lang="nb-NO" dirty="0"/>
            </a:br>
            <a:r>
              <a:rPr lang="nb-NO" dirty="0" err="1"/>
              <a:t>Factors</a:t>
            </a:r>
            <a:endParaRPr lang="nb-NO" dirty="0"/>
          </a:p>
        </p:txBody>
      </p:sp>
      <p:sp>
        <p:nvSpPr>
          <p:cNvPr id="4" name="Plassholder for bunntekst 3">
            <a:extLst>
              <a:ext uri="{FF2B5EF4-FFF2-40B4-BE49-F238E27FC236}">
                <a16:creationId xmlns:a16="http://schemas.microsoft.com/office/drawing/2014/main" id="{FF7C3674-664F-3782-DD30-A0C70D190906}"/>
              </a:ext>
            </a:extLst>
          </p:cNvPr>
          <p:cNvSpPr>
            <a:spLocks noGrp="1"/>
          </p:cNvSpPr>
          <p:nvPr>
            <p:ph type="ftr" sz="quarter" idx="11"/>
          </p:nvPr>
        </p:nvSpPr>
        <p:spPr/>
        <p:txBody>
          <a:bodyPr/>
          <a:lstStyle/>
          <a:p>
            <a:r>
              <a:rPr lang="nb-NO"/>
              <a:t>SFI MediaFutures</a:t>
            </a:r>
            <a:endParaRPr lang="nb-NO" dirty="0"/>
          </a:p>
        </p:txBody>
      </p:sp>
      <p:sp>
        <p:nvSpPr>
          <p:cNvPr id="5" name="Plassholder for lysbildenummer 4">
            <a:extLst>
              <a:ext uri="{FF2B5EF4-FFF2-40B4-BE49-F238E27FC236}">
                <a16:creationId xmlns:a16="http://schemas.microsoft.com/office/drawing/2014/main" id="{A035293D-BB85-6817-F6A2-B9E4E486F66A}"/>
              </a:ext>
            </a:extLst>
          </p:cNvPr>
          <p:cNvSpPr>
            <a:spLocks noGrp="1"/>
          </p:cNvSpPr>
          <p:nvPr>
            <p:ph type="sldNum" sz="quarter" idx="12"/>
          </p:nvPr>
        </p:nvSpPr>
        <p:spPr/>
        <p:txBody>
          <a:bodyPr/>
          <a:lstStyle/>
          <a:p>
            <a:fld id="{A85296B2-2213-0543-8E42-404F8AFAD637}" type="slidenum">
              <a:rPr lang="nb-NO" smtClean="0"/>
              <a:t>30</a:t>
            </a:fld>
            <a:endParaRPr lang="nb-NO"/>
          </a:p>
        </p:txBody>
      </p:sp>
      <p:pic>
        <p:nvPicPr>
          <p:cNvPr id="8" name="Bilde 7">
            <a:extLst>
              <a:ext uri="{FF2B5EF4-FFF2-40B4-BE49-F238E27FC236}">
                <a16:creationId xmlns:a16="http://schemas.microsoft.com/office/drawing/2014/main" id="{5E8A72F8-4442-0804-0733-FE80A6163203}"/>
              </a:ext>
            </a:extLst>
          </p:cNvPr>
          <p:cNvPicPr>
            <a:picLocks noChangeAspect="1"/>
          </p:cNvPicPr>
          <p:nvPr/>
        </p:nvPicPr>
        <p:blipFill>
          <a:blip r:embed="rId3"/>
          <a:stretch>
            <a:fillRect/>
          </a:stretch>
        </p:blipFill>
        <p:spPr>
          <a:xfrm>
            <a:off x="15767337" y="1997241"/>
            <a:ext cx="8485045" cy="5104511"/>
          </a:xfrm>
          <a:prstGeom prst="rect">
            <a:avLst/>
          </a:prstGeom>
        </p:spPr>
      </p:pic>
      <p:pic>
        <p:nvPicPr>
          <p:cNvPr id="11" name="Bilde 10">
            <a:extLst>
              <a:ext uri="{FF2B5EF4-FFF2-40B4-BE49-F238E27FC236}">
                <a16:creationId xmlns:a16="http://schemas.microsoft.com/office/drawing/2014/main" id="{1041714B-E232-58A6-F35A-0EB303B38B12}"/>
              </a:ext>
            </a:extLst>
          </p:cNvPr>
          <p:cNvPicPr>
            <a:picLocks noChangeAspect="1"/>
          </p:cNvPicPr>
          <p:nvPr/>
        </p:nvPicPr>
        <p:blipFill>
          <a:blip r:embed="rId4"/>
          <a:stretch>
            <a:fillRect/>
          </a:stretch>
        </p:blipFill>
        <p:spPr>
          <a:xfrm>
            <a:off x="7524441" y="1883831"/>
            <a:ext cx="8319184" cy="5104511"/>
          </a:xfrm>
          <a:prstGeom prst="rect">
            <a:avLst/>
          </a:prstGeom>
        </p:spPr>
      </p:pic>
      <p:pic>
        <p:nvPicPr>
          <p:cNvPr id="14" name="Bilde 13">
            <a:extLst>
              <a:ext uri="{FF2B5EF4-FFF2-40B4-BE49-F238E27FC236}">
                <a16:creationId xmlns:a16="http://schemas.microsoft.com/office/drawing/2014/main" id="{13BDC01F-AC09-E4C1-4B6F-2D24AB0D7004}"/>
              </a:ext>
            </a:extLst>
          </p:cNvPr>
          <p:cNvPicPr>
            <a:picLocks noChangeAspect="1"/>
          </p:cNvPicPr>
          <p:nvPr/>
        </p:nvPicPr>
        <p:blipFill>
          <a:blip r:embed="rId5"/>
          <a:stretch>
            <a:fillRect/>
          </a:stretch>
        </p:blipFill>
        <p:spPr>
          <a:xfrm>
            <a:off x="11367654" y="7061942"/>
            <a:ext cx="9089727" cy="5153787"/>
          </a:xfrm>
          <a:prstGeom prst="rect">
            <a:avLst/>
          </a:prstGeom>
        </p:spPr>
      </p:pic>
    </p:spTree>
    <p:extLst>
      <p:ext uri="{BB962C8B-B14F-4D97-AF65-F5344CB8AC3E}">
        <p14:creationId xmlns:p14="http://schemas.microsoft.com/office/powerpoint/2010/main" val="23747228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D292CA-BAB2-4E38-4F5C-ED76A292125A}"/>
              </a:ext>
            </a:extLst>
          </p:cNvPr>
          <p:cNvSpPr>
            <a:spLocks noGrp="1"/>
          </p:cNvSpPr>
          <p:nvPr>
            <p:ph type="title"/>
          </p:nvPr>
        </p:nvSpPr>
        <p:spPr/>
        <p:txBody>
          <a:bodyPr/>
          <a:lstStyle/>
          <a:p>
            <a:r>
              <a:rPr lang="nb-NO" dirty="0"/>
              <a:t>User </a:t>
            </a:r>
            <a:r>
              <a:rPr lang="nb-NO" dirty="0" err="1"/>
              <a:t>Study</a:t>
            </a:r>
            <a:r>
              <a:rPr lang="nb-NO" dirty="0"/>
              <a:t> </a:t>
            </a:r>
            <a:r>
              <a:rPr lang="nb-NO" dirty="0" err="1"/>
              <a:t>Results</a:t>
            </a:r>
            <a:endParaRPr lang="nb-NO" dirty="0"/>
          </a:p>
        </p:txBody>
      </p:sp>
      <p:sp>
        <p:nvSpPr>
          <p:cNvPr id="4" name="Plassholder for bunntekst 3">
            <a:extLst>
              <a:ext uri="{FF2B5EF4-FFF2-40B4-BE49-F238E27FC236}">
                <a16:creationId xmlns:a16="http://schemas.microsoft.com/office/drawing/2014/main" id="{34C275DC-D963-8495-231B-74850C7406F5}"/>
              </a:ext>
            </a:extLst>
          </p:cNvPr>
          <p:cNvSpPr>
            <a:spLocks noGrp="1"/>
          </p:cNvSpPr>
          <p:nvPr>
            <p:ph type="ftr" sz="quarter" idx="11"/>
          </p:nvPr>
        </p:nvSpPr>
        <p:spPr/>
        <p:txBody>
          <a:bodyPr/>
          <a:lstStyle/>
          <a:p>
            <a:r>
              <a:rPr lang="nb-NO"/>
              <a:t>SFI MediaFutures</a:t>
            </a:r>
            <a:endParaRPr lang="nb-NO" dirty="0"/>
          </a:p>
        </p:txBody>
      </p:sp>
      <p:sp>
        <p:nvSpPr>
          <p:cNvPr id="5" name="Plassholder for lysbildenummer 4">
            <a:extLst>
              <a:ext uri="{FF2B5EF4-FFF2-40B4-BE49-F238E27FC236}">
                <a16:creationId xmlns:a16="http://schemas.microsoft.com/office/drawing/2014/main" id="{8FE5FD1C-6D77-866F-8ACD-7E96BB2A349D}"/>
              </a:ext>
            </a:extLst>
          </p:cNvPr>
          <p:cNvSpPr>
            <a:spLocks noGrp="1"/>
          </p:cNvSpPr>
          <p:nvPr>
            <p:ph type="sldNum" sz="quarter" idx="12"/>
          </p:nvPr>
        </p:nvSpPr>
        <p:spPr/>
        <p:txBody>
          <a:bodyPr/>
          <a:lstStyle/>
          <a:p>
            <a:fld id="{A85296B2-2213-0543-8E42-404F8AFAD637}" type="slidenum">
              <a:rPr lang="nb-NO" smtClean="0"/>
              <a:t>31</a:t>
            </a:fld>
            <a:endParaRPr lang="nb-NO"/>
          </a:p>
        </p:txBody>
      </p:sp>
      <p:pic>
        <p:nvPicPr>
          <p:cNvPr id="7" name="Bilde 6">
            <a:extLst>
              <a:ext uri="{FF2B5EF4-FFF2-40B4-BE49-F238E27FC236}">
                <a16:creationId xmlns:a16="http://schemas.microsoft.com/office/drawing/2014/main" id="{FC2437D9-1B67-FE7D-342B-4529E413DB4A}"/>
              </a:ext>
            </a:extLst>
          </p:cNvPr>
          <p:cNvPicPr>
            <a:picLocks noChangeAspect="1"/>
          </p:cNvPicPr>
          <p:nvPr/>
        </p:nvPicPr>
        <p:blipFill>
          <a:blip r:embed="rId2"/>
          <a:stretch>
            <a:fillRect/>
          </a:stretch>
        </p:blipFill>
        <p:spPr>
          <a:xfrm>
            <a:off x="14146819" y="6040421"/>
            <a:ext cx="9000014" cy="5585535"/>
          </a:xfrm>
          <a:prstGeom prst="rect">
            <a:avLst/>
          </a:prstGeom>
        </p:spPr>
      </p:pic>
      <p:pic>
        <p:nvPicPr>
          <p:cNvPr id="15" name="Plassholder for innhold 14">
            <a:extLst>
              <a:ext uri="{FF2B5EF4-FFF2-40B4-BE49-F238E27FC236}">
                <a16:creationId xmlns:a16="http://schemas.microsoft.com/office/drawing/2014/main" id="{4B09A695-F0E5-19F7-B884-EB304072E74D}"/>
              </a:ext>
            </a:extLst>
          </p:cNvPr>
          <p:cNvPicPr>
            <a:picLocks noGrp="1" noChangeAspect="1"/>
          </p:cNvPicPr>
          <p:nvPr>
            <p:ph idx="1"/>
          </p:nvPr>
        </p:nvPicPr>
        <p:blipFill>
          <a:blip r:embed="rId3"/>
          <a:stretch>
            <a:fillRect/>
          </a:stretch>
        </p:blipFill>
        <p:spPr>
          <a:xfrm>
            <a:off x="7413534" y="3222435"/>
            <a:ext cx="6621421" cy="4044689"/>
          </a:xfrm>
        </p:spPr>
      </p:pic>
      <p:pic>
        <p:nvPicPr>
          <p:cNvPr id="13" name="Bilde 12">
            <a:extLst>
              <a:ext uri="{FF2B5EF4-FFF2-40B4-BE49-F238E27FC236}">
                <a16:creationId xmlns:a16="http://schemas.microsoft.com/office/drawing/2014/main" id="{B64F89C0-46E0-E1BF-35CA-157B4BD4E833}"/>
              </a:ext>
            </a:extLst>
          </p:cNvPr>
          <p:cNvPicPr>
            <a:picLocks noChangeAspect="1"/>
          </p:cNvPicPr>
          <p:nvPr/>
        </p:nvPicPr>
        <p:blipFill>
          <a:blip r:embed="rId4"/>
          <a:stretch>
            <a:fillRect/>
          </a:stretch>
        </p:blipFill>
        <p:spPr>
          <a:xfrm>
            <a:off x="969729" y="3222435"/>
            <a:ext cx="6443805" cy="3909970"/>
          </a:xfrm>
          <a:prstGeom prst="rect">
            <a:avLst/>
          </a:prstGeom>
        </p:spPr>
      </p:pic>
      <p:pic>
        <p:nvPicPr>
          <p:cNvPr id="17" name="Bilde 16">
            <a:extLst>
              <a:ext uri="{FF2B5EF4-FFF2-40B4-BE49-F238E27FC236}">
                <a16:creationId xmlns:a16="http://schemas.microsoft.com/office/drawing/2014/main" id="{7168FA11-A2AC-628B-2BF2-52DF3969BE2B}"/>
              </a:ext>
            </a:extLst>
          </p:cNvPr>
          <p:cNvPicPr>
            <a:picLocks noChangeAspect="1"/>
          </p:cNvPicPr>
          <p:nvPr/>
        </p:nvPicPr>
        <p:blipFill>
          <a:blip r:embed="rId5"/>
          <a:stretch>
            <a:fillRect/>
          </a:stretch>
        </p:blipFill>
        <p:spPr>
          <a:xfrm>
            <a:off x="2597410" y="7108182"/>
            <a:ext cx="7638185" cy="4354412"/>
          </a:xfrm>
          <a:prstGeom prst="rect">
            <a:avLst/>
          </a:prstGeom>
        </p:spPr>
      </p:pic>
      <p:pic>
        <p:nvPicPr>
          <p:cNvPr id="21" name="Grafikk 20" descr="Pil høyre med heldekkende fyll">
            <a:extLst>
              <a:ext uri="{FF2B5EF4-FFF2-40B4-BE49-F238E27FC236}">
                <a16:creationId xmlns:a16="http://schemas.microsoft.com/office/drawing/2014/main" id="{3002510E-0D68-DBAE-87BC-19FDD45DB6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35594" y="8629478"/>
            <a:ext cx="3687498" cy="1311820"/>
          </a:xfrm>
          <a:prstGeom prst="rect">
            <a:avLst/>
          </a:prstGeom>
        </p:spPr>
      </p:pic>
    </p:spTree>
    <p:extLst>
      <p:ext uri="{BB962C8B-B14F-4D97-AF65-F5344CB8AC3E}">
        <p14:creationId xmlns:p14="http://schemas.microsoft.com/office/powerpoint/2010/main" val="31400535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3A8356B-4BFF-8F65-A79A-A71F88585C31}"/>
              </a:ext>
            </a:extLst>
          </p:cNvPr>
          <p:cNvSpPr>
            <a:spLocks noGrp="1"/>
          </p:cNvSpPr>
          <p:nvPr>
            <p:ph type="title"/>
          </p:nvPr>
        </p:nvSpPr>
        <p:spPr/>
        <p:txBody>
          <a:bodyPr/>
          <a:lstStyle/>
          <a:p>
            <a:r>
              <a:rPr lang="nb-NO" dirty="0"/>
              <a:t>User </a:t>
            </a:r>
            <a:r>
              <a:rPr lang="nb-NO" dirty="0" err="1"/>
              <a:t>Study</a:t>
            </a:r>
            <a:r>
              <a:rPr lang="nb-NO" dirty="0"/>
              <a:t> - </a:t>
            </a:r>
            <a:r>
              <a:rPr lang="nb-NO" dirty="0" err="1"/>
              <a:t>Examples</a:t>
            </a:r>
            <a:endParaRPr lang="nb-NO" dirty="0"/>
          </a:p>
        </p:txBody>
      </p:sp>
      <p:sp>
        <p:nvSpPr>
          <p:cNvPr id="3" name="Plassholder for innhold 2">
            <a:extLst>
              <a:ext uri="{FF2B5EF4-FFF2-40B4-BE49-F238E27FC236}">
                <a16:creationId xmlns:a16="http://schemas.microsoft.com/office/drawing/2014/main" id="{9F4274ED-DCBF-8552-B5BD-6FF2F5444417}"/>
              </a:ext>
            </a:extLst>
          </p:cNvPr>
          <p:cNvSpPr>
            <a:spLocks noGrp="1"/>
          </p:cNvSpPr>
          <p:nvPr>
            <p:ph idx="1"/>
          </p:nvPr>
        </p:nvSpPr>
        <p:spPr/>
        <p:txBody>
          <a:bodyPr/>
          <a:lstStyle/>
          <a:p>
            <a:endParaRPr lang="nb-NO" dirty="0"/>
          </a:p>
        </p:txBody>
      </p:sp>
      <p:sp>
        <p:nvSpPr>
          <p:cNvPr id="4" name="Plassholder for bunntekst 3">
            <a:extLst>
              <a:ext uri="{FF2B5EF4-FFF2-40B4-BE49-F238E27FC236}">
                <a16:creationId xmlns:a16="http://schemas.microsoft.com/office/drawing/2014/main" id="{EBA59C44-AE9D-EDC6-216D-9B68D905A8C4}"/>
              </a:ext>
            </a:extLst>
          </p:cNvPr>
          <p:cNvSpPr>
            <a:spLocks noGrp="1"/>
          </p:cNvSpPr>
          <p:nvPr>
            <p:ph type="ftr" sz="quarter" idx="11"/>
          </p:nvPr>
        </p:nvSpPr>
        <p:spPr/>
        <p:txBody>
          <a:bodyPr/>
          <a:lstStyle/>
          <a:p>
            <a:r>
              <a:rPr lang="nb-NO"/>
              <a:t>SFI MediaFutures</a:t>
            </a:r>
            <a:endParaRPr lang="nb-NO" dirty="0"/>
          </a:p>
        </p:txBody>
      </p:sp>
      <p:sp>
        <p:nvSpPr>
          <p:cNvPr id="5" name="Plassholder for lysbildenummer 4">
            <a:extLst>
              <a:ext uri="{FF2B5EF4-FFF2-40B4-BE49-F238E27FC236}">
                <a16:creationId xmlns:a16="http://schemas.microsoft.com/office/drawing/2014/main" id="{39F9466B-027F-5B3D-6180-B03E18AB9012}"/>
              </a:ext>
            </a:extLst>
          </p:cNvPr>
          <p:cNvSpPr>
            <a:spLocks noGrp="1"/>
          </p:cNvSpPr>
          <p:nvPr>
            <p:ph type="sldNum" sz="quarter" idx="12"/>
          </p:nvPr>
        </p:nvSpPr>
        <p:spPr/>
        <p:txBody>
          <a:bodyPr/>
          <a:lstStyle/>
          <a:p>
            <a:fld id="{A85296B2-2213-0543-8E42-404F8AFAD637}" type="slidenum">
              <a:rPr lang="nb-NO" smtClean="0"/>
              <a:t>32</a:t>
            </a:fld>
            <a:endParaRPr lang="nb-NO"/>
          </a:p>
        </p:txBody>
      </p:sp>
      <p:pic>
        <p:nvPicPr>
          <p:cNvPr id="7" name="Bilde 6">
            <a:extLst>
              <a:ext uri="{FF2B5EF4-FFF2-40B4-BE49-F238E27FC236}">
                <a16:creationId xmlns:a16="http://schemas.microsoft.com/office/drawing/2014/main" id="{2A4F3752-1000-13B4-26EA-315550233C02}"/>
              </a:ext>
            </a:extLst>
          </p:cNvPr>
          <p:cNvPicPr>
            <a:picLocks noChangeAspect="1"/>
          </p:cNvPicPr>
          <p:nvPr/>
        </p:nvPicPr>
        <p:blipFill>
          <a:blip r:embed="rId3"/>
          <a:stretch>
            <a:fillRect/>
          </a:stretch>
        </p:blipFill>
        <p:spPr>
          <a:xfrm>
            <a:off x="838090" y="3651250"/>
            <a:ext cx="10389108" cy="3562350"/>
          </a:xfrm>
          <a:prstGeom prst="rect">
            <a:avLst/>
          </a:prstGeom>
        </p:spPr>
      </p:pic>
      <p:pic>
        <p:nvPicPr>
          <p:cNvPr id="9" name="Bilde 8">
            <a:extLst>
              <a:ext uri="{FF2B5EF4-FFF2-40B4-BE49-F238E27FC236}">
                <a16:creationId xmlns:a16="http://schemas.microsoft.com/office/drawing/2014/main" id="{5D2AD395-6810-9B35-BEB7-43788B1E7F70}"/>
              </a:ext>
            </a:extLst>
          </p:cNvPr>
          <p:cNvPicPr>
            <a:picLocks noChangeAspect="1"/>
          </p:cNvPicPr>
          <p:nvPr/>
        </p:nvPicPr>
        <p:blipFill>
          <a:blip r:embed="rId4"/>
          <a:stretch>
            <a:fillRect/>
          </a:stretch>
        </p:blipFill>
        <p:spPr>
          <a:xfrm>
            <a:off x="11483174" y="3651250"/>
            <a:ext cx="12215956" cy="3562350"/>
          </a:xfrm>
          <a:prstGeom prst="rect">
            <a:avLst/>
          </a:prstGeom>
        </p:spPr>
      </p:pic>
      <p:pic>
        <p:nvPicPr>
          <p:cNvPr id="11" name="Bilde 10">
            <a:extLst>
              <a:ext uri="{FF2B5EF4-FFF2-40B4-BE49-F238E27FC236}">
                <a16:creationId xmlns:a16="http://schemas.microsoft.com/office/drawing/2014/main" id="{5F8753AA-0486-3833-3DE1-ED1E14D5F57D}"/>
              </a:ext>
            </a:extLst>
          </p:cNvPr>
          <p:cNvPicPr>
            <a:picLocks noChangeAspect="1"/>
          </p:cNvPicPr>
          <p:nvPr/>
        </p:nvPicPr>
        <p:blipFill>
          <a:blip r:embed="rId5"/>
          <a:stretch>
            <a:fillRect/>
          </a:stretch>
        </p:blipFill>
        <p:spPr>
          <a:xfrm>
            <a:off x="838090" y="7934324"/>
            <a:ext cx="10389107" cy="3067751"/>
          </a:xfrm>
          <a:prstGeom prst="rect">
            <a:avLst/>
          </a:prstGeom>
        </p:spPr>
      </p:pic>
      <p:pic>
        <p:nvPicPr>
          <p:cNvPr id="13" name="Bilde 12">
            <a:extLst>
              <a:ext uri="{FF2B5EF4-FFF2-40B4-BE49-F238E27FC236}">
                <a16:creationId xmlns:a16="http://schemas.microsoft.com/office/drawing/2014/main" id="{717552D5-0248-6B08-3221-22BBD341187A}"/>
              </a:ext>
            </a:extLst>
          </p:cNvPr>
          <p:cNvPicPr>
            <a:picLocks noChangeAspect="1"/>
          </p:cNvPicPr>
          <p:nvPr/>
        </p:nvPicPr>
        <p:blipFill>
          <a:blip r:embed="rId6"/>
          <a:stretch>
            <a:fillRect/>
          </a:stretch>
        </p:blipFill>
        <p:spPr>
          <a:xfrm>
            <a:off x="12065396" y="7766754"/>
            <a:ext cx="11633733" cy="3235321"/>
          </a:xfrm>
          <a:prstGeom prst="rect">
            <a:avLst/>
          </a:prstGeom>
        </p:spPr>
      </p:pic>
    </p:spTree>
    <p:extLst>
      <p:ext uri="{BB962C8B-B14F-4D97-AF65-F5344CB8AC3E}">
        <p14:creationId xmlns:p14="http://schemas.microsoft.com/office/powerpoint/2010/main" val="12979855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3A8356B-4BFF-8F65-A79A-A71F88585C31}"/>
              </a:ext>
            </a:extLst>
          </p:cNvPr>
          <p:cNvSpPr>
            <a:spLocks noGrp="1"/>
          </p:cNvSpPr>
          <p:nvPr>
            <p:ph type="title"/>
          </p:nvPr>
        </p:nvSpPr>
        <p:spPr/>
        <p:txBody>
          <a:bodyPr/>
          <a:lstStyle/>
          <a:p>
            <a:r>
              <a:rPr lang="nb-NO" dirty="0"/>
              <a:t>User </a:t>
            </a:r>
            <a:r>
              <a:rPr lang="nb-NO" dirty="0" err="1"/>
              <a:t>Study</a:t>
            </a:r>
            <a:r>
              <a:rPr lang="nb-NO" dirty="0"/>
              <a:t> </a:t>
            </a:r>
          </a:p>
        </p:txBody>
      </p:sp>
      <p:sp>
        <p:nvSpPr>
          <p:cNvPr id="4" name="Plassholder for bunntekst 3">
            <a:extLst>
              <a:ext uri="{FF2B5EF4-FFF2-40B4-BE49-F238E27FC236}">
                <a16:creationId xmlns:a16="http://schemas.microsoft.com/office/drawing/2014/main" id="{EBA59C44-AE9D-EDC6-216D-9B68D905A8C4}"/>
              </a:ext>
            </a:extLst>
          </p:cNvPr>
          <p:cNvSpPr>
            <a:spLocks noGrp="1"/>
          </p:cNvSpPr>
          <p:nvPr>
            <p:ph type="ftr" sz="quarter" idx="11"/>
          </p:nvPr>
        </p:nvSpPr>
        <p:spPr/>
        <p:txBody>
          <a:bodyPr/>
          <a:lstStyle/>
          <a:p>
            <a:r>
              <a:rPr lang="nb-NO"/>
              <a:t>SFI MediaFutures</a:t>
            </a:r>
            <a:endParaRPr lang="nb-NO" dirty="0"/>
          </a:p>
        </p:txBody>
      </p:sp>
      <p:sp>
        <p:nvSpPr>
          <p:cNvPr id="5" name="Plassholder for lysbildenummer 4">
            <a:extLst>
              <a:ext uri="{FF2B5EF4-FFF2-40B4-BE49-F238E27FC236}">
                <a16:creationId xmlns:a16="http://schemas.microsoft.com/office/drawing/2014/main" id="{39F9466B-027F-5B3D-6180-B03E18AB9012}"/>
              </a:ext>
            </a:extLst>
          </p:cNvPr>
          <p:cNvSpPr>
            <a:spLocks noGrp="1"/>
          </p:cNvSpPr>
          <p:nvPr>
            <p:ph type="sldNum" sz="quarter" idx="12"/>
          </p:nvPr>
        </p:nvSpPr>
        <p:spPr/>
        <p:txBody>
          <a:bodyPr/>
          <a:lstStyle/>
          <a:p>
            <a:fld id="{A85296B2-2213-0543-8E42-404F8AFAD637}" type="slidenum">
              <a:rPr lang="nb-NO" smtClean="0"/>
              <a:t>33</a:t>
            </a:fld>
            <a:endParaRPr lang="nb-NO"/>
          </a:p>
        </p:txBody>
      </p:sp>
      <p:pic>
        <p:nvPicPr>
          <p:cNvPr id="11" name="Bilde 10">
            <a:extLst>
              <a:ext uri="{FF2B5EF4-FFF2-40B4-BE49-F238E27FC236}">
                <a16:creationId xmlns:a16="http://schemas.microsoft.com/office/drawing/2014/main" id="{5F8753AA-0486-3833-3DE1-ED1E14D5F57D}"/>
              </a:ext>
            </a:extLst>
          </p:cNvPr>
          <p:cNvPicPr>
            <a:picLocks noChangeAspect="1"/>
          </p:cNvPicPr>
          <p:nvPr/>
        </p:nvPicPr>
        <p:blipFill>
          <a:blip r:embed="rId3"/>
          <a:stretch>
            <a:fillRect/>
          </a:stretch>
        </p:blipFill>
        <p:spPr>
          <a:xfrm>
            <a:off x="11038497" y="2669060"/>
            <a:ext cx="13378455" cy="3950461"/>
          </a:xfrm>
          <a:prstGeom prst="rect">
            <a:avLst/>
          </a:prstGeom>
        </p:spPr>
      </p:pic>
      <p:pic>
        <p:nvPicPr>
          <p:cNvPr id="10" name="Bilde 9" descr="Et bilde som inneholder tekst, skjermbilde, Font, design&#10;&#10;Automatisk generert beskrivelse">
            <a:extLst>
              <a:ext uri="{FF2B5EF4-FFF2-40B4-BE49-F238E27FC236}">
                <a16:creationId xmlns:a16="http://schemas.microsoft.com/office/drawing/2014/main" id="{FF98C0E7-26DC-0837-7793-559BB762D626}"/>
              </a:ext>
            </a:extLst>
          </p:cNvPr>
          <p:cNvPicPr>
            <a:picLocks noChangeAspect="1"/>
          </p:cNvPicPr>
          <p:nvPr/>
        </p:nvPicPr>
        <p:blipFill>
          <a:blip r:embed="rId4"/>
          <a:stretch>
            <a:fillRect/>
          </a:stretch>
        </p:blipFill>
        <p:spPr>
          <a:xfrm>
            <a:off x="1231448" y="3146918"/>
            <a:ext cx="9807049" cy="4225294"/>
          </a:xfrm>
          <a:prstGeom prst="rect">
            <a:avLst/>
          </a:prstGeom>
        </p:spPr>
      </p:pic>
    </p:spTree>
    <p:extLst>
      <p:ext uri="{BB962C8B-B14F-4D97-AF65-F5344CB8AC3E}">
        <p14:creationId xmlns:p14="http://schemas.microsoft.com/office/powerpoint/2010/main" val="24190605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3A8356B-4BFF-8F65-A79A-A71F88585C31}"/>
              </a:ext>
            </a:extLst>
          </p:cNvPr>
          <p:cNvSpPr>
            <a:spLocks noGrp="1"/>
          </p:cNvSpPr>
          <p:nvPr>
            <p:ph type="title"/>
          </p:nvPr>
        </p:nvSpPr>
        <p:spPr/>
        <p:txBody>
          <a:bodyPr/>
          <a:lstStyle/>
          <a:p>
            <a:r>
              <a:rPr lang="nb-NO" dirty="0"/>
              <a:t>User </a:t>
            </a:r>
            <a:r>
              <a:rPr lang="nb-NO" dirty="0" err="1"/>
              <a:t>Study</a:t>
            </a:r>
            <a:endParaRPr lang="nb-NO" dirty="0"/>
          </a:p>
        </p:txBody>
      </p:sp>
      <p:sp>
        <p:nvSpPr>
          <p:cNvPr id="4" name="Plassholder for bunntekst 3">
            <a:extLst>
              <a:ext uri="{FF2B5EF4-FFF2-40B4-BE49-F238E27FC236}">
                <a16:creationId xmlns:a16="http://schemas.microsoft.com/office/drawing/2014/main" id="{EBA59C44-AE9D-EDC6-216D-9B68D905A8C4}"/>
              </a:ext>
            </a:extLst>
          </p:cNvPr>
          <p:cNvSpPr>
            <a:spLocks noGrp="1"/>
          </p:cNvSpPr>
          <p:nvPr>
            <p:ph type="ftr" sz="quarter" idx="11"/>
          </p:nvPr>
        </p:nvSpPr>
        <p:spPr/>
        <p:txBody>
          <a:bodyPr/>
          <a:lstStyle/>
          <a:p>
            <a:r>
              <a:rPr lang="nb-NO"/>
              <a:t>SFI MediaFutures</a:t>
            </a:r>
            <a:endParaRPr lang="nb-NO" dirty="0"/>
          </a:p>
        </p:txBody>
      </p:sp>
      <p:sp>
        <p:nvSpPr>
          <p:cNvPr id="5" name="Plassholder for lysbildenummer 4">
            <a:extLst>
              <a:ext uri="{FF2B5EF4-FFF2-40B4-BE49-F238E27FC236}">
                <a16:creationId xmlns:a16="http://schemas.microsoft.com/office/drawing/2014/main" id="{39F9466B-027F-5B3D-6180-B03E18AB9012}"/>
              </a:ext>
            </a:extLst>
          </p:cNvPr>
          <p:cNvSpPr>
            <a:spLocks noGrp="1"/>
          </p:cNvSpPr>
          <p:nvPr>
            <p:ph type="sldNum" sz="quarter" idx="12"/>
          </p:nvPr>
        </p:nvSpPr>
        <p:spPr/>
        <p:txBody>
          <a:bodyPr/>
          <a:lstStyle/>
          <a:p>
            <a:fld id="{A85296B2-2213-0543-8E42-404F8AFAD637}" type="slidenum">
              <a:rPr lang="nb-NO" smtClean="0"/>
              <a:t>34</a:t>
            </a:fld>
            <a:endParaRPr lang="nb-NO"/>
          </a:p>
        </p:txBody>
      </p:sp>
      <p:pic>
        <p:nvPicPr>
          <p:cNvPr id="11" name="Bilde 10">
            <a:extLst>
              <a:ext uri="{FF2B5EF4-FFF2-40B4-BE49-F238E27FC236}">
                <a16:creationId xmlns:a16="http://schemas.microsoft.com/office/drawing/2014/main" id="{5F8753AA-0486-3833-3DE1-ED1E14D5F57D}"/>
              </a:ext>
            </a:extLst>
          </p:cNvPr>
          <p:cNvPicPr>
            <a:picLocks noChangeAspect="1"/>
          </p:cNvPicPr>
          <p:nvPr/>
        </p:nvPicPr>
        <p:blipFill>
          <a:blip r:embed="rId3"/>
          <a:stretch>
            <a:fillRect/>
          </a:stretch>
        </p:blipFill>
        <p:spPr>
          <a:xfrm>
            <a:off x="9715266" y="1112109"/>
            <a:ext cx="12879556" cy="3803144"/>
          </a:xfrm>
          <a:prstGeom prst="rect">
            <a:avLst/>
          </a:prstGeom>
        </p:spPr>
      </p:pic>
      <p:pic>
        <p:nvPicPr>
          <p:cNvPr id="18" name="Bilde 17">
            <a:extLst>
              <a:ext uri="{FF2B5EF4-FFF2-40B4-BE49-F238E27FC236}">
                <a16:creationId xmlns:a16="http://schemas.microsoft.com/office/drawing/2014/main" id="{FF3A2872-0FBD-544E-5A9B-363B7BB65F86}"/>
              </a:ext>
            </a:extLst>
          </p:cNvPr>
          <p:cNvPicPr>
            <a:picLocks noChangeAspect="1"/>
          </p:cNvPicPr>
          <p:nvPr/>
        </p:nvPicPr>
        <p:blipFill>
          <a:blip r:embed="rId4"/>
          <a:stretch>
            <a:fillRect/>
          </a:stretch>
        </p:blipFill>
        <p:spPr>
          <a:xfrm>
            <a:off x="7977174" y="5387294"/>
            <a:ext cx="7820126" cy="5171492"/>
          </a:xfrm>
          <a:prstGeom prst="rect">
            <a:avLst/>
          </a:prstGeom>
        </p:spPr>
      </p:pic>
      <p:pic>
        <p:nvPicPr>
          <p:cNvPr id="20" name="Bilde 19">
            <a:extLst>
              <a:ext uri="{FF2B5EF4-FFF2-40B4-BE49-F238E27FC236}">
                <a16:creationId xmlns:a16="http://schemas.microsoft.com/office/drawing/2014/main" id="{6C4050F6-AF82-100F-E8EF-F1EB27CC7303}"/>
              </a:ext>
            </a:extLst>
          </p:cNvPr>
          <p:cNvPicPr>
            <a:picLocks noChangeAspect="1"/>
          </p:cNvPicPr>
          <p:nvPr/>
        </p:nvPicPr>
        <p:blipFill>
          <a:blip r:embed="rId5"/>
          <a:stretch>
            <a:fillRect/>
          </a:stretch>
        </p:blipFill>
        <p:spPr>
          <a:xfrm>
            <a:off x="15797300" y="5359781"/>
            <a:ext cx="7867372" cy="5195851"/>
          </a:xfrm>
          <a:prstGeom prst="rect">
            <a:avLst/>
          </a:prstGeom>
        </p:spPr>
      </p:pic>
      <p:sp>
        <p:nvSpPr>
          <p:cNvPr id="3" name="TekstSylinder 2">
            <a:extLst>
              <a:ext uri="{FF2B5EF4-FFF2-40B4-BE49-F238E27FC236}">
                <a16:creationId xmlns:a16="http://schemas.microsoft.com/office/drawing/2014/main" id="{06A5B014-7852-03F2-7A00-0DF2468BD3ED}"/>
              </a:ext>
            </a:extLst>
          </p:cNvPr>
          <p:cNvSpPr txBox="1"/>
          <p:nvPr/>
        </p:nvSpPr>
        <p:spPr>
          <a:xfrm>
            <a:off x="1676291" y="3091674"/>
            <a:ext cx="5455340" cy="3077766"/>
          </a:xfrm>
          <a:prstGeom prst="rect">
            <a:avLst/>
          </a:prstGeom>
          <a:noFill/>
        </p:spPr>
        <p:txBody>
          <a:bodyPr wrap="none" rtlCol="0">
            <a:spAutoFit/>
          </a:bodyPr>
          <a:lstStyle/>
          <a:p>
            <a:pPr marL="685800" indent="-685800">
              <a:buFont typeface="Arial" panose="020B0604020202020204" pitchFamily="34" charset="0"/>
              <a:buChar char="•"/>
            </a:pPr>
            <a:r>
              <a:rPr lang="nb-NO" sz="5400" dirty="0" err="1">
                <a:latin typeface="Arial" panose="020B0604020202020204" pitchFamily="34" charset="0"/>
                <a:cs typeface="Arial" panose="020B0604020202020204" pitchFamily="34" charset="0"/>
              </a:rPr>
              <a:t>Contextualized</a:t>
            </a:r>
            <a:endParaRPr lang="nb-NO" sz="5400" dirty="0">
              <a:latin typeface="Arial" panose="020B0604020202020204" pitchFamily="34" charset="0"/>
              <a:cs typeface="Arial" panose="020B0604020202020204" pitchFamily="34" charset="0"/>
            </a:endParaRPr>
          </a:p>
          <a:p>
            <a:pPr marL="1143000" lvl="1" indent="-685800">
              <a:buFont typeface="Arial" panose="020B0604020202020204" pitchFamily="34" charset="0"/>
              <a:buChar char="•"/>
            </a:pPr>
            <a:r>
              <a:rPr lang="nb-NO" sz="3200" dirty="0" err="1">
                <a:latin typeface="Arial" panose="020B0604020202020204" pitchFamily="34" charset="0"/>
                <a:cs typeface="Arial" panose="020B0604020202020204" pitchFamily="34" charset="0"/>
              </a:rPr>
              <a:t>Disturbing</a:t>
            </a:r>
            <a:endParaRPr lang="nb-NO" sz="2400" dirty="0">
              <a:latin typeface="Arial" panose="020B0604020202020204" pitchFamily="34" charset="0"/>
              <a:cs typeface="Arial" panose="020B0604020202020204" pitchFamily="34" charset="0"/>
            </a:endParaRPr>
          </a:p>
          <a:p>
            <a:pPr marL="685800" indent="-685800">
              <a:buFont typeface="Arial" panose="020B0604020202020204" pitchFamily="34" charset="0"/>
              <a:buChar char="•"/>
            </a:pPr>
            <a:r>
              <a:rPr lang="nb-NO" sz="5400" dirty="0" err="1">
                <a:latin typeface="Arial" panose="020B0604020202020204" pitchFamily="34" charset="0"/>
                <a:cs typeface="Arial" panose="020B0604020202020204" pitchFamily="34" charset="0"/>
              </a:rPr>
              <a:t>Personalized</a:t>
            </a:r>
            <a:endParaRPr lang="nb-NO" sz="5400" dirty="0">
              <a:latin typeface="Arial" panose="020B0604020202020204" pitchFamily="34" charset="0"/>
              <a:cs typeface="Arial" panose="020B0604020202020204" pitchFamily="34" charset="0"/>
            </a:endParaRPr>
          </a:p>
          <a:p>
            <a:pPr marL="685800" indent="-685800">
              <a:buFont typeface="Arial" panose="020B0604020202020204" pitchFamily="34" charset="0"/>
              <a:buChar char="•"/>
            </a:pPr>
            <a:endParaRPr lang="nb-NO" sz="5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3151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3A8356B-4BFF-8F65-A79A-A71F88585C31}"/>
              </a:ext>
            </a:extLst>
          </p:cNvPr>
          <p:cNvSpPr>
            <a:spLocks noGrp="1"/>
          </p:cNvSpPr>
          <p:nvPr>
            <p:ph type="title"/>
          </p:nvPr>
        </p:nvSpPr>
        <p:spPr/>
        <p:txBody>
          <a:bodyPr/>
          <a:lstStyle/>
          <a:p>
            <a:r>
              <a:rPr lang="nb-NO" dirty="0"/>
              <a:t>User </a:t>
            </a:r>
            <a:r>
              <a:rPr lang="nb-NO" dirty="0" err="1"/>
              <a:t>Study</a:t>
            </a:r>
            <a:endParaRPr lang="nb-NO" dirty="0"/>
          </a:p>
        </p:txBody>
      </p:sp>
      <p:sp>
        <p:nvSpPr>
          <p:cNvPr id="4" name="Plassholder for bunntekst 3">
            <a:extLst>
              <a:ext uri="{FF2B5EF4-FFF2-40B4-BE49-F238E27FC236}">
                <a16:creationId xmlns:a16="http://schemas.microsoft.com/office/drawing/2014/main" id="{EBA59C44-AE9D-EDC6-216D-9B68D905A8C4}"/>
              </a:ext>
            </a:extLst>
          </p:cNvPr>
          <p:cNvSpPr>
            <a:spLocks noGrp="1"/>
          </p:cNvSpPr>
          <p:nvPr>
            <p:ph type="ftr" sz="quarter" idx="11"/>
          </p:nvPr>
        </p:nvSpPr>
        <p:spPr/>
        <p:txBody>
          <a:bodyPr/>
          <a:lstStyle/>
          <a:p>
            <a:r>
              <a:rPr lang="nb-NO"/>
              <a:t>SFI MediaFutures</a:t>
            </a:r>
            <a:endParaRPr lang="nb-NO" dirty="0"/>
          </a:p>
        </p:txBody>
      </p:sp>
      <p:sp>
        <p:nvSpPr>
          <p:cNvPr id="5" name="Plassholder for lysbildenummer 4">
            <a:extLst>
              <a:ext uri="{FF2B5EF4-FFF2-40B4-BE49-F238E27FC236}">
                <a16:creationId xmlns:a16="http://schemas.microsoft.com/office/drawing/2014/main" id="{39F9466B-027F-5B3D-6180-B03E18AB9012}"/>
              </a:ext>
            </a:extLst>
          </p:cNvPr>
          <p:cNvSpPr>
            <a:spLocks noGrp="1"/>
          </p:cNvSpPr>
          <p:nvPr>
            <p:ph type="sldNum" sz="quarter" idx="12"/>
          </p:nvPr>
        </p:nvSpPr>
        <p:spPr/>
        <p:txBody>
          <a:bodyPr/>
          <a:lstStyle/>
          <a:p>
            <a:fld id="{A85296B2-2213-0543-8E42-404F8AFAD637}" type="slidenum">
              <a:rPr lang="nb-NO" smtClean="0"/>
              <a:t>35</a:t>
            </a:fld>
            <a:endParaRPr lang="nb-NO"/>
          </a:p>
        </p:txBody>
      </p:sp>
      <p:pic>
        <p:nvPicPr>
          <p:cNvPr id="11" name="Bilde 10">
            <a:extLst>
              <a:ext uri="{FF2B5EF4-FFF2-40B4-BE49-F238E27FC236}">
                <a16:creationId xmlns:a16="http://schemas.microsoft.com/office/drawing/2014/main" id="{5F8753AA-0486-3833-3DE1-ED1E14D5F57D}"/>
              </a:ext>
            </a:extLst>
          </p:cNvPr>
          <p:cNvPicPr>
            <a:picLocks noChangeAspect="1"/>
          </p:cNvPicPr>
          <p:nvPr/>
        </p:nvPicPr>
        <p:blipFill>
          <a:blip r:embed="rId3"/>
          <a:stretch>
            <a:fillRect/>
          </a:stretch>
        </p:blipFill>
        <p:spPr>
          <a:xfrm>
            <a:off x="9882654" y="1161535"/>
            <a:ext cx="12712168" cy="3753717"/>
          </a:xfrm>
          <a:prstGeom prst="rect">
            <a:avLst/>
          </a:prstGeom>
        </p:spPr>
      </p:pic>
      <p:pic>
        <p:nvPicPr>
          <p:cNvPr id="6" name="Plassholder for innhold 5">
            <a:extLst>
              <a:ext uri="{FF2B5EF4-FFF2-40B4-BE49-F238E27FC236}">
                <a16:creationId xmlns:a16="http://schemas.microsoft.com/office/drawing/2014/main" id="{2D2AEA32-62CC-6CA4-56DD-08FA10B3D5DA}"/>
              </a:ext>
            </a:extLst>
          </p:cNvPr>
          <p:cNvPicPr>
            <a:picLocks noGrp="1" noChangeAspect="1"/>
          </p:cNvPicPr>
          <p:nvPr>
            <p:ph idx="1"/>
          </p:nvPr>
        </p:nvPicPr>
        <p:blipFill>
          <a:blip r:embed="rId4"/>
          <a:stretch>
            <a:fillRect/>
          </a:stretch>
        </p:blipFill>
        <p:spPr>
          <a:xfrm>
            <a:off x="9882654" y="4993931"/>
            <a:ext cx="11389159" cy="4551468"/>
          </a:xfrm>
          <a:prstGeom prst="rect">
            <a:avLst/>
          </a:prstGeom>
        </p:spPr>
      </p:pic>
      <p:sp>
        <p:nvSpPr>
          <p:cNvPr id="3" name="TekstSylinder 2">
            <a:extLst>
              <a:ext uri="{FF2B5EF4-FFF2-40B4-BE49-F238E27FC236}">
                <a16:creationId xmlns:a16="http://schemas.microsoft.com/office/drawing/2014/main" id="{06A5B014-7852-03F2-7A00-0DF2468BD3ED}"/>
              </a:ext>
            </a:extLst>
          </p:cNvPr>
          <p:cNvSpPr txBox="1"/>
          <p:nvPr/>
        </p:nvSpPr>
        <p:spPr>
          <a:xfrm>
            <a:off x="1676291" y="3145536"/>
            <a:ext cx="4467826" cy="2585323"/>
          </a:xfrm>
          <a:prstGeom prst="rect">
            <a:avLst/>
          </a:prstGeom>
          <a:noFill/>
        </p:spPr>
        <p:txBody>
          <a:bodyPr wrap="none" rtlCol="0">
            <a:spAutoFit/>
          </a:bodyPr>
          <a:lstStyle/>
          <a:p>
            <a:pPr marL="685800" indent="-685800">
              <a:buFont typeface="Arial" panose="020B0604020202020204" pitchFamily="34" charset="0"/>
              <a:buChar char="•"/>
            </a:pPr>
            <a:r>
              <a:rPr lang="nb-NO" sz="5400" dirty="0">
                <a:latin typeface="Arial" panose="020B0604020202020204" pitchFamily="34" charset="0"/>
                <a:cs typeface="Arial" panose="020B0604020202020204" pitchFamily="34" charset="0"/>
              </a:rPr>
              <a:t>Time </a:t>
            </a:r>
            <a:r>
              <a:rPr lang="nb-NO" sz="5400" dirty="0" err="1">
                <a:latin typeface="Arial" panose="020B0604020202020204" pitchFamily="34" charset="0"/>
                <a:cs typeface="Arial" panose="020B0604020202020204" pitchFamily="34" charset="0"/>
              </a:rPr>
              <a:t>of</a:t>
            </a:r>
            <a:r>
              <a:rPr lang="nb-NO" sz="5400" dirty="0">
                <a:latin typeface="Arial" panose="020B0604020202020204" pitchFamily="34" charset="0"/>
                <a:cs typeface="Arial" panose="020B0604020202020204" pitchFamily="34" charset="0"/>
              </a:rPr>
              <a:t> </a:t>
            </a:r>
            <a:r>
              <a:rPr lang="nb-NO" sz="5400" dirty="0" err="1">
                <a:latin typeface="Arial" panose="020B0604020202020204" pitchFamily="34" charset="0"/>
                <a:cs typeface="Arial" panose="020B0604020202020204" pitchFamily="34" charset="0"/>
              </a:rPr>
              <a:t>day</a:t>
            </a:r>
            <a:endParaRPr lang="nb-NO" sz="5400" dirty="0">
              <a:latin typeface="Arial" panose="020B0604020202020204" pitchFamily="34" charset="0"/>
              <a:cs typeface="Arial" panose="020B0604020202020204" pitchFamily="34" charset="0"/>
            </a:endParaRPr>
          </a:p>
          <a:p>
            <a:pPr marL="685800" indent="-685800">
              <a:buFont typeface="Arial" panose="020B0604020202020204" pitchFamily="34" charset="0"/>
              <a:buChar char="•"/>
            </a:pPr>
            <a:r>
              <a:rPr lang="nb-NO" sz="5400" b="1" dirty="0" err="1">
                <a:latin typeface="Arial" panose="020B0604020202020204" pitchFamily="34" charset="0"/>
                <a:cs typeface="Arial" panose="020B0604020202020204" pitchFamily="34" charset="0"/>
              </a:rPr>
              <a:t>Insecurity</a:t>
            </a:r>
            <a:endParaRPr lang="nb-NO" sz="5400" dirty="0">
              <a:latin typeface="Arial" panose="020B0604020202020204" pitchFamily="34" charset="0"/>
              <a:cs typeface="Arial" panose="020B0604020202020204" pitchFamily="34" charset="0"/>
            </a:endParaRPr>
          </a:p>
          <a:p>
            <a:pPr marL="685800" indent="-685800">
              <a:buFont typeface="Arial" panose="020B0604020202020204" pitchFamily="34" charset="0"/>
              <a:buChar char="•"/>
            </a:pPr>
            <a:r>
              <a:rPr lang="nb-NO" sz="5400" dirty="0">
                <a:latin typeface="Arial" panose="020B0604020202020204" pitchFamily="34" charset="0"/>
                <a:cs typeface="Arial" panose="020B0604020202020204" pitchFamily="34" charset="0"/>
              </a:rPr>
              <a:t>Hunger</a:t>
            </a:r>
          </a:p>
        </p:txBody>
      </p:sp>
    </p:spTree>
    <p:extLst>
      <p:ext uri="{BB962C8B-B14F-4D97-AF65-F5344CB8AC3E}">
        <p14:creationId xmlns:p14="http://schemas.microsoft.com/office/powerpoint/2010/main" val="28265566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3A8356B-4BFF-8F65-A79A-A71F88585C31}"/>
              </a:ext>
            </a:extLst>
          </p:cNvPr>
          <p:cNvSpPr>
            <a:spLocks noGrp="1"/>
          </p:cNvSpPr>
          <p:nvPr>
            <p:ph type="title"/>
          </p:nvPr>
        </p:nvSpPr>
        <p:spPr/>
        <p:txBody>
          <a:bodyPr/>
          <a:lstStyle/>
          <a:p>
            <a:r>
              <a:rPr lang="nb-NO" dirty="0"/>
              <a:t>User </a:t>
            </a:r>
            <a:r>
              <a:rPr lang="nb-NO" dirty="0" err="1"/>
              <a:t>Study</a:t>
            </a:r>
            <a:endParaRPr lang="nb-NO" dirty="0"/>
          </a:p>
        </p:txBody>
      </p:sp>
      <p:pic>
        <p:nvPicPr>
          <p:cNvPr id="12" name="Plassholder for innhold 11" descr="Et bilde som inneholder tekst, skjermbilde, Font, design&#10;&#10;Automatisk generert beskrivelse">
            <a:extLst>
              <a:ext uri="{FF2B5EF4-FFF2-40B4-BE49-F238E27FC236}">
                <a16:creationId xmlns:a16="http://schemas.microsoft.com/office/drawing/2014/main" id="{66711E04-EC0A-A05D-B47C-9235A6A31C6B}"/>
              </a:ext>
            </a:extLst>
          </p:cNvPr>
          <p:cNvPicPr>
            <a:picLocks noGrp="1" noChangeAspect="1"/>
          </p:cNvPicPr>
          <p:nvPr>
            <p:ph idx="1"/>
          </p:nvPr>
        </p:nvPicPr>
        <p:blipFill>
          <a:blip r:embed="rId3"/>
          <a:stretch>
            <a:fillRect/>
          </a:stretch>
        </p:blipFill>
        <p:spPr>
          <a:xfrm>
            <a:off x="1676291" y="3566511"/>
            <a:ext cx="10582739" cy="4480527"/>
          </a:xfrm>
        </p:spPr>
      </p:pic>
      <p:sp>
        <p:nvSpPr>
          <p:cNvPr id="4" name="Plassholder for bunntekst 3">
            <a:extLst>
              <a:ext uri="{FF2B5EF4-FFF2-40B4-BE49-F238E27FC236}">
                <a16:creationId xmlns:a16="http://schemas.microsoft.com/office/drawing/2014/main" id="{EBA59C44-AE9D-EDC6-216D-9B68D905A8C4}"/>
              </a:ext>
            </a:extLst>
          </p:cNvPr>
          <p:cNvSpPr>
            <a:spLocks noGrp="1"/>
          </p:cNvSpPr>
          <p:nvPr>
            <p:ph type="ftr" sz="quarter" idx="11"/>
          </p:nvPr>
        </p:nvSpPr>
        <p:spPr/>
        <p:txBody>
          <a:bodyPr/>
          <a:lstStyle/>
          <a:p>
            <a:r>
              <a:rPr lang="nb-NO"/>
              <a:t>SFI MediaFutures</a:t>
            </a:r>
            <a:endParaRPr lang="nb-NO" dirty="0"/>
          </a:p>
        </p:txBody>
      </p:sp>
      <p:sp>
        <p:nvSpPr>
          <p:cNvPr id="5" name="Plassholder for lysbildenummer 4">
            <a:extLst>
              <a:ext uri="{FF2B5EF4-FFF2-40B4-BE49-F238E27FC236}">
                <a16:creationId xmlns:a16="http://schemas.microsoft.com/office/drawing/2014/main" id="{39F9466B-027F-5B3D-6180-B03E18AB9012}"/>
              </a:ext>
            </a:extLst>
          </p:cNvPr>
          <p:cNvSpPr>
            <a:spLocks noGrp="1"/>
          </p:cNvSpPr>
          <p:nvPr>
            <p:ph type="sldNum" sz="quarter" idx="12"/>
          </p:nvPr>
        </p:nvSpPr>
        <p:spPr/>
        <p:txBody>
          <a:bodyPr/>
          <a:lstStyle/>
          <a:p>
            <a:fld id="{A85296B2-2213-0543-8E42-404F8AFAD637}" type="slidenum">
              <a:rPr lang="nb-NO" smtClean="0"/>
              <a:t>36</a:t>
            </a:fld>
            <a:endParaRPr lang="nb-NO"/>
          </a:p>
        </p:txBody>
      </p:sp>
      <p:pic>
        <p:nvPicPr>
          <p:cNvPr id="7" name="Bilde 6">
            <a:extLst>
              <a:ext uri="{FF2B5EF4-FFF2-40B4-BE49-F238E27FC236}">
                <a16:creationId xmlns:a16="http://schemas.microsoft.com/office/drawing/2014/main" id="{2A4F3752-1000-13B4-26EA-315550233C02}"/>
              </a:ext>
            </a:extLst>
          </p:cNvPr>
          <p:cNvPicPr>
            <a:picLocks noChangeAspect="1"/>
          </p:cNvPicPr>
          <p:nvPr/>
        </p:nvPicPr>
        <p:blipFill>
          <a:blip r:embed="rId4"/>
          <a:stretch>
            <a:fillRect/>
          </a:stretch>
        </p:blipFill>
        <p:spPr>
          <a:xfrm>
            <a:off x="11729277" y="3381377"/>
            <a:ext cx="11515393" cy="3948545"/>
          </a:xfrm>
          <a:prstGeom prst="rect">
            <a:avLst/>
          </a:prstGeom>
        </p:spPr>
      </p:pic>
    </p:spTree>
    <p:extLst>
      <p:ext uri="{BB962C8B-B14F-4D97-AF65-F5344CB8AC3E}">
        <p14:creationId xmlns:p14="http://schemas.microsoft.com/office/powerpoint/2010/main" val="31404728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3A8356B-4BFF-8F65-A79A-A71F88585C31}"/>
              </a:ext>
            </a:extLst>
          </p:cNvPr>
          <p:cNvSpPr>
            <a:spLocks noGrp="1"/>
          </p:cNvSpPr>
          <p:nvPr>
            <p:ph type="title"/>
          </p:nvPr>
        </p:nvSpPr>
        <p:spPr/>
        <p:txBody>
          <a:bodyPr/>
          <a:lstStyle/>
          <a:p>
            <a:r>
              <a:rPr lang="nb-NO" dirty="0"/>
              <a:t>User </a:t>
            </a:r>
            <a:r>
              <a:rPr lang="nb-NO" dirty="0" err="1"/>
              <a:t>Study</a:t>
            </a:r>
            <a:endParaRPr lang="nb-NO" dirty="0"/>
          </a:p>
        </p:txBody>
      </p:sp>
      <p:sp>
        <p:nvSpPr>
          <p:cNvPr id="4" name="Plassholder for bunntekst 3">
            <a:extLst>
              <a:ext uri="{FF2B5EF4-FFF2-40B4-BE49-F238E27FC236}">
                <a16:creationId xmlns:a16="http://schemas.microsoft.com/office/drawing/2014/main" id="{EBA59C44-AE9D-EDC6-216D-9B68D905A8C4}"/>
              </a:ext>
            </a:extLst>
          </p:cNvPr>
          <p:cNvSpPr>
            <a:spLocks noGrp="1"/>
          </p:cNvSpPr>
          <p:nvPr>
            <p:ph type="ftr" sz="quarter" idx="11"/>
          </p:nvPr>
        </p:nvSpPr>
        <p:spPr/>
        <p:txBody>
          <a:bodyPr/>
          <a:lstStyle/>
          <a:p>
            <a:r>
              <a:rPr lang="nb-NO"/>
              <a:t>SFI MediaFutures</a:t>
            </a:r>
            <a:endParaRPr lang="nb-NO" dirty="0"/>
          </a:p>
        </p:txBody>
      </p:sp>
      <p:sp>
        <p:nvSpPr>
          <p:cNvPr id="5" name="Plassholder for lysbildenummer 4">
            <a:extLst>
              <a:ext uri="{FF2B5EF4-FFF2-40B4-BE49-F238E27FC236}">
                <a16:creationId xmlns:a16="http://schemas.microsoft.com/office/drawing/2014/main" id="{39F9466B-027F-5B3D-6180-B03E18AB9012}"/>
              </a:ext>
            </a:extLst>
          </p:cNvPr>
          <p:cNvSpPr>
            <a:spLocks noGrp="1"/>
          </p:cNvSpPr>
          <p:nvPr>
            <p:ph type="sldNum" sz="quarter" idx="12"/>
          </p:nvPr>
        </p:nvSpPr>
        <p:spPr/>
        <p:txBody>
          <a:bodyPr/>
          <a:lstStyle/>
          <a:p>
            <a:fld id="{A85296B2-2213-0543-8E42-404F8AFAD637}" type="slidenum">
              <a:rPr lang="nb-NO" smtClean="0"/>
              <a:t>37</a:t>
            </a:fld>
            <a:endParaRPr lang="nb-NO"/>
          </a:p>
        </p:txBody>
      </p:sp>
      <p:pic>
        <p:nvPicPr>
          <p:cNvPr id="7" name="Bilde 6">
            <a:extLst>
              <a:ext uri="{FF2B5EF4-FFF2-40B4-BE49-F238E27FC236}">
                <a16:creationId xmlns:a16="http://schemas.microsoft.com/office/drawing/2014/main" id="{2A4F3752-1000-13B4-26EA-315550233C02}"/>
              </a:ext>
            </a:extLst>
          </p:cNvPr>
          <p:cNvPicPr>
            <a:picLocks noChangeAspect="1"/>
          </p:cNvPicPr>
          <p:nvPr/>
        </p:nvPicPr>
        <p:blipFill>
          <a:blip r:embed="rId3"/>
          <a:stretch>
            <a:fillRect/>
          </a:stretch>
        </p:blipFill>
        <p:spPr>
          <a:xfrm>
            <a:off x="11071654" y="539272"/>
            <a:ext cx="11049609" cy="3788831"/>
          </a:xfrm>
          <a:prstGeom prst="rect">
            <a:avLst/>
          </a:prstGeom>
        </p:spPr>
      </p:pic>
      <p:pic>
        <p:nvPicPr>
          <p:cNvPr id="10" name="Plassholder for innhold 9" descr="Et bilde som inneholder tekst, skjermbilde, Font, nummer&#10;&#10;Automatisk generert beskrivelse">
            <a:extLst>
              <a:ext uri="{FF2B5EF4-FFF2-40B4-BE49-F238E27FC236}">
                <a16:creationId xmlns:a16="http://schemas.microsoft.com/office/drawing/2014/main" id="{27304BA5-C91E-754D-2F33-003F2803845A}"/>
              </a:ext>
            </a:extLst>
          </p:cNvPr>
          <p:cNvPicPr>
            <a:picLocks noGrp="1" noChangeAspect="1"/>
          </p:cNvPicPr>
          <p:nvPr>
            <p:ph idx="1"/>
          </p:nvPr>
        </p:nvPicPr>
        <p:blipFill>
          <a:blip r:embed="rId4"/>
          <a:stretch>
            <a:fillRect/>
          </a:stretch>
        </p:blipFill>
        <p:spPr>
          <a:xfrm>
            <a:off x="7503907" y="4861355"/>
            <a:ext cx="8980651" cy="7318094"/>
          </a:xfrm>
        </p:spPr>
      </p:pic>
      <p:pic>
        <p:nvPicPr>
          <p:cNvPr id="13" name="Bilde 12" descr="Et bilde som inneholder tekst, skjermbilde, Font, nummer&#10;&#10;Automatisk generert beskrivelse">
            <a:extLst>
              <a:ext uri="{FF2B5EF4-FFF2-40B4-BE49-F238E27FC236}">
                <a16:creationId xmlns:a16="http://schemas.microsoft.com/office/drawing/2014/main" id="{B0F1F02A-8E1F-C37C-D0F8-459A7C31C403}"/>
              </a:ext>
            </a:extLst>
          </p:cNvPr>
          <p:cNvPicPr>
            <a:picLocks noChangeAspect="1"/>
          </p:cNvPicPr>
          <p:nvPr/>
        </p:nvPicPr>
        <p:blipFill>
          <a:blip r:embed="rId5"/>
          <a:stretch>
            <a:fillRect/>
          </a:stretch>
        </p:blipFill>
        <p:spPr>
          <a:xfrm>
            <a:off x="15638456" y="4904596"/>
            <a:ext cx="8649288" cy="7415635"/>
          </a:xfrm>
          <a:prstGeom prst="rect">
            <a:avLst/>
          </a:prstGeom>
        </p:spPr>
      </p:pic>
      <p:sp>
        <p:nvSpPr>
          <p:cNvPr id="14" name="TekstSylinder 13">
            <a:extLst>
              <a:ext uri="{FF2B5EF4-FFF2-40B4-BE49-F238E27FC236}">
                <a16:creationId xmlns:a16="http://schemas.microsoft.com/office/drawing/2014/main" id="{5203698E-E83C-D057-CEBF-64C9BF514623}"/>
              </a:ext>
            </a:extLst>
          </p:cNvPr>
          <p:cNvSpPr txBox="1"/>
          <p:nvPr/>
        </p:nvSpPr>
        <p:spPr>
          <a:xfrm>
            <a:off x="1676291" y="3518561"/>
            <a:ext cx="4878259" cy="923330"/>
          </a:xfrm>
          <a:prstGeom prst="rect">
            <a:avLst/>
          </a:prstGeom>
          <a:noFill/>
        </p:spPr>
        <p:txBody>
          <a:bodyPr wrap="none" rtlCol="0">
            <a:spAutoFit/>
          </a:bodyPr>
          <a:lstStyle/>
          <a:p>
            <a:pPr marL="685800" indent="-685800">
              <a:buFont typeface="Arial" panose="020B0604020202020204" pitchFamily="34" charset="0"/>
              <a:buChar char="•"/>
            </a:pPr>
            <a:r>
              <a:rPr lang="nb-NO" sz="5400" dirty="0" err="1">
                <a:latin typeface="Arial" panose="020B0604020202020204" pitchFamily="34" charset="0"/>
                <a:cs typeface="Arial" panose="020B0604020202020204" pitchFamily="34" charset="0"/>
              </a:rPr>
              <a:t>Personalized</a:t>
            </a:r>
            <a:endParaRPr lang="nb-NO" sz="5400" dirty="0">
              <a:latin typeface="Arial" panose="020B0604020202020204" pitchFamily="34" charset="0"/>
              <a:cs typeface="Arial" panose="020B0604020202020204" pitchFamily="34" charset="0"/>
            </a:endParaRPr>
          </a:p>
        </p:txBody>
      </p:sp>
      <p:pic>
        <p:nvPicPr>
          <p:cNvPr id="15" name="Bilde 14">
            <a:extLst>
              <a:ext uri="{FF2B5EF4-FFF2-40B4-BE49-F238E27FC236}">
                <a16:creationId xmlns:a16="http://schemas.microsoft.com/office/drawing/2014/main" id="{272B4FBD-7610-AE77-7A98-7B50B6191D90}"/>
              </a:ext>
            </a:extLst>
          </p:cNvPr>
          <p:cNvPicPr>
            <a:picLocks noChangeAspect="1"/>
          </p:cNvPicPr>
          <p:nvPr/>
        </p:nvPicPr>
        <p:blipFill>
          <a:blip r:embed="rId6"/>
          <a:stretch>
            <a:fillRect/>
          </a:stretch>
        </p:blipFill>
        <p:spPr>
          <a:xfrm>
            <a:off x="2189888" y="5375673"/>
            <a:ext cx="5569029" cy="4631010"/>
          </a:xfrm>
          <a:prstGeom prst="rect">
            <a:avLst/>
          </a:prstGeom>
        </p:spPr>
      </p:pic>
      <p:pic>
        <p:nvPicPr>
          <p:cNvPr id="17" name="Grafikk 16" descr="Pil ned kontur">
            <a:extLst>
              <a:ext uri="{FF2B5EF4-FFF2-40B4-BE49-F238E27FC236}">
                <a16:creationId xmlns:a16="http://schemas.microsoft.com/office/drawing/2014/main" id="{8F4D7FFD-44B6-CF00-4187-B9C5BC1442E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94965" y="4461273"/>
            <a:ext cx="914400" cy="914400"/>
          </a:xfrm>
          <a:prstGeom prst="rect">
            <a:avLst/>
          </a:prstGeom>
        </p:spPr>
      </p:pic>
    </p:spTree>
    <p:extLst>
      <p:ext uri="{BB962C8B-B14F-4D97-AF65-F5344CB8AC3E}">
        <p14:creationId xmlns:p14="http://schemas.microsoft.com/office/powerpoint/2010/main" val="29241448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3A8356B-4BFF-8F65-A79A-A71F88585C31}"/>
              </a:ext>
            </a:extLst>
          </p:cNvPr>
          <p:cNvSpPr>
            <a:spLocks noGrp="1"/>
          </p:cNvSpPr>
          <p:nvPr>
            <p:ph type="title"/>
          </p:nvPr>
        </p:nvSpPr>
        <p:spPr/>
        <p:txBody>
          <a:bodyPr/>
          <a:lstStyle/>
          <a:p>
            <a:r>
              <a:rPr lang="nb-NO" dirty="0"/>
              <a:t>User </a:t>
            </a:r>
            <a:r>
              <a:rPr lang="nb-NO" dirty="0" err="1"/>
              <a:t>Study</a:t>
            </a:r>
            <a:endParaRPr lang="nb-NO" dirty="0"/>
          </a:p>
        </p:txBody>
      </p:sp>
      <p:sp>
        <p:nvSpPr>
          <p:cNvPr id="4" name="Plassholder for bunntekst 3">
            <a:extLst>
              <a:ext uri="{FF2B5EF4-FFF2-40B4-BE49-F238E27FC236}">
                <a16:creationId xmlns:a16="http://schemas.microsoft.com/office/drawing/2014/main" id="{EBA59C44-AE9D-EDC6-216D-9B68D905A8C4}"/>
              </a:ext>
            </a:extLst>
          </p:cNvPr>
          <p:cNvSpPr>
            <a:spLocks noGrp="1"/>
          </p:cNvSpPr>
          <p:nvPr>
            <p:ph type="ftr" sz="quarter" idx="11"/>
          </p:nvPr>
        </p:nvSpPr>
        <p:spPr/>
        <p:txBody>
          <a:bodyPr/>
          <a:lstStyle/>
          <a:p>
            <a:r>
              <a:rPr lang="nb-NO"/>
              <a:t>SFI MediaFutures</a:t>
            </a:r>
            <a:endParaRPr lang="nb-NO" dirty="0"/>
          </a:p>
        </p:txBody>
      </p:sp>
      <p:sp>
        <p:nvSpPr>
          <p:cNvPr id="5" name="Plassholder for lysbildenummer 4">
            <a:extLst>
              <a:ext uri="{FF2B5EF4-FFF2-40B4-BE49-F238E27FC236}">
                <a16:creationId xmlns:a16="http://schemas.microsoft.com/office/drawing/2014/main" id="{39F9466B-027F-5B3D-6180-B03E18AB9012}"/>
              </a:ext>
            </a:extLst>
          </p:cNvPr>
          <p:cNvSpPr>
            <a:spLocks noGrp="1"/>
          </p:cNvSpPr>
          <p:nvPr>
            <p:ph type="sldNum" sz="quarter" idx="12"/>
          </p:nvPr>
        </p:nvSpPr>
        <p:spPr/>
        <p:txBody>
          <a:bodyPr/>
          <a:lstStyle/>
          <a:p>
            <a:fld id="{A85296B2-2213-0543-8E42-404F8AFAD637}" type="slidenum">
              <a:rPr lang="nb-NO" smtClean="0"/>
              <a:t>38</a:t>
            </a:fld>
            <a:endParaRPr lang="nb-NO"/>
          </a:p>
        </p:txBody>
      </p:sp>
      <p:pic>
        <p:nvPicPr>
          <p:cNvPr id="9" name="Bilde 8">
            <a:extLst>
              <a:ext uri="{FF2B5EF4-FFF2-40B4-BE49-F238E27FC236}">
                <a16:creationId xmlns:a16="http://schemas.microsoft.com/office/drawing/2014/main" id="{5D2AD395-6810-9B35-BEB7-43788B1E7F70}"/>
              </a:ext>
            </a:extLst>
          </p:cNvPr>
          <p:cNvPicPr>
            <a:picLocks noChangeAspect="1"/>
          </p:cNvPicPr>
          <p:nvPr/>
        </p:nvPicPr>
        <p:blipFill>
          <a:blip r:embed="rId3"/>
          <a:stretch>
            <a:fillRect/>
          </a:stretch>
        </p:blipFill>
        <p:spPr>
          <a:xfrm>
            <a:off x="10915244" y="4010448"/>
            <a:ext cx="13467169" cy="3927222"/>
          </a:xfrm>
          <a:prstGeom prst="rect">
            <a:avLst/>
          </a:prstGeom>
        </p:spPr>
      </p:pic>
      <p:pic>
        <p:nvPicPr>
          <p:cNvPr id="8" name="Bilde 7" descr="Et bilde som inneholder tekst, skjermbilde, Font, design&#10;&#10;Automatisk generert beskrivelse">
            <a:extLst>
              <a:ext uri="{FF2B5EF4-FFF2-40B4-BE49-F238E27FC236}">
                <a16:creationId xmlns:a16="http://schemas.microsoft.com/office/drawing/2014/main" id="{9F4DC114-F22E-6646-3B3E-01BB79EBFBE7}"/>
              </a:ext>
            </a:extLst>
          </p:cNvPr>
          <p:cNvPicPr>
            <a:picLocks noChangeAspect="1"/>
          </p:cNvPicPr>
          <p:nvPr/>
        </p:nvPicPr>
        <p:blipFill>
          <a:blip r:embed="rId4"/>
          <a:stretch>
            <a:fillRect/>
          </a:stretch>
        </p:blipFill>
        <p:spPr>
          <a:xfrm>
            <a:off x="1676291" y="4192884"/>
            <a:ext cx="9310607" cy="3927222"/>
          </a:xfrm>
          <a:prstGeom prst="rect">
            <a:avLst/>
          </a:prstGeom>
        </p:spPr>
      </p:pic>
    </p:spTree>
    <p:extLst>
      <p:ext uri="{BB962C8B-B14F-4D97-AF65-F5344CB8AC3E}">
        <p14:creationId xmlns:p14="http://schemas.microsoft.com/office/powerpoint/2010/main" val="29658420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3A8356B-4BFF-8F65-A79A-A71F88585C31}"/>
              </a:ext>
            </a:extLst>
          </p:cNvPr>
          <p:cNvSpPr>
            <a:spLocks noGrp="1"/>
          </p:cNvSpPr>
          <p:nvPr>
            <p:ph type="title"/>
          </p:nvPr>
        </p:nvSpPr>
        <p:spPr>
          <a:xfrm>
            <a:off x="1676289" y="730251"/>
            <a:ext cx="21029831" cy="2651126"/>
          </a:xfrm>
        </p:spPr>
        <p:txBody>
          <a:bodyPr/>
          <a:lstStyle/>
          <a:p>
            <a:r>
              <a:rPr lang="nb-NO" dirty="0"/>
              <a:t>User </a:t>
            </a:r>
            <a:r>
              <a:rPr lang="nb-NO" dirty="0" err="1"/>
              <a:t>Study</a:t>
            </a:r>
            <a:endParaRPr lang="nb-NO" dirty="0"/>
          </a:p>
        </p:txBody>
      </p:sp>
      <p:sp>
        <p:nvSpPr>
          <p:cNvPr id="4" name="Plassholder for bunntekst 3">
            <a:extLst>
              <a:ext uri="{FF2B5EF4-FFF2-40B4-BE49-F238E27FC236}">
                <a16:creationId xmlns:a16="http://schemas.microsoft.com/office/drawing/2014/main" id="{EBA59C44-AE9D-EDC6-216D-9B68D905A8C4}"/>
              </a:ext>
            </a:extLst>
          </p:cNvPr>
          <p:cNvSpPr>
            <a:spLocks noGrp="1"/>
          </p:cNvSpPr>
          <p:nvPr>
            <p:ph type="ftr" sz="quarter" idx="11"/>
          </p:nvPr>
        </p:nvSpPr>
        <p:spPr/>
        <p:txBody>
          <a:bodyPr/>
          <a:lstStyle/>
          <a:p>
            <a:r>
              <a:rPr lang="nb-NO"/>
              <a:t>SFI MediaFutures</a:t>
            </a:r>
            <a:endParaRPr lang="nb-NO" dirty="0"/>
          </a:p>
        </p:txBody>
      </p:sp>
      <p:sp>
        <p:nvSpPr>
          <p:cNvPr id="5" name="Plassholder for lysbildenummer 4">
            <a:extLst>
              <a:ext uri="{FF2B5EF4-FFF2-40B4-BE49-F238E27FC236}">
                <a16:creationId xmlns:a16="http://schemas.microsoft.com/office/drawing/2014/main" id="{39F9466B-027F-5B3D-6180-B03E18AB9012}"/>
              </a:ext>
            </a:extLst>
          </p:cNvPr>
          <p:cNvSpPr>
            <a:spLocks noGrp="1"/>
          </p:cNvSpPr>
          <p:nvPr>
            <p:ph type="sldNum" sz="quarter" idx="12"/>
          </p:nvPr>
        </p:nvSpPr>
        <p:spPr/>
        <p:txBody>
          <a:bodyPr/>
          <a:lstStyle/>
          <a:p>
            <a:fld id="{A85296B2-2213-0543-8E42-404F8AFAD637}" type="slidenum">
              <a:rPr lang="nb-NO" smtClean="0"/>
              <a:t>39</a:t>
            </a:fld>
            <a:endParaRPr lang="nb-NO"/>
          </a:p>
        </p:txBody>
      </p:sp>
      <p:pic>
        <p:nvPicPr>
          <p:cNvPr id="9" name="Bilde 8">
            <a:extLst>
              <a:ext uri="{FF2B5EF4-FFF2-40B4-BE49-F238E27FC236}">
                <a16:creationId xmlns:a16="http://schemas.microsoft.com/office/drawing/2014/main" id="{5D2AD395-6810-9B35-BEB7-43788B1E7F70}"/>
              </a:ext>
            </a:extLst>
          </p:cNvPr>
          <p:cNvPicPr>
            <a:picLocks noChangeAspect="1"/>
          </p:cNvPicPr>
          <p:nvPr/>
        </p:nvPicPr>
        <p:blipFill>
          <a:blip r:embed="rId3"/>
          <a:stretch>
            <a:fillRect/>
          </a:stretch>
        </p:blipFill>
        <p:spPr>
          <a:xfrm>
            <a:off x="10183909" y="1177622"/>
            <a:ext cx="12215956" cy="3562350"/>
          </a:xfrm>
          <a:prstGeom prst="rect">
            <a:avLst/>
          </a:prstGeom>
        </p:spPr>
      </p:pic>
      <p:pic>
        <p:nvPicPr>
          <p:cNvPr id="7" name="Bilde 6" descr="Et bilde som inneholder tekst, skjermbilde, Font, nummer&#10;&#10;Automatisk generert beskrivelse">
            <a:extLst>
              <a:ext uri="{FF2B5EF4-FFF2-40B4-BE49-F238E27FC236}">
                <a16:creationId xmlns:a16="http://schemas.microsoft.com/office/drawing/2014/main" id="{1FB3AE09-5A4E-EECF-1510-98242D17AC41}"/>
              </a:ext>
            </a:extLst>
          </p:cNvPr>
          <p:cNvPicPr>
            <a:picLocks noChangeAspect="1"/>
          </p:cNvPicPr>
          <p:nvPr/>
        </p:nvPicPr>
        <p:blipFill>
          <a:blip r:embed="rId4"/>
          <a:stretch>
            <a:fillRect/>
          </a:stretch>
        </p:blipFill>
        <p:spPr>
          <a:xfrm>
            <a:off x="9097256" y="5113106"/>
            <a:ext cx="8122823" cy="6671856"/>
          </a:xfrm>
          <a:prstGeom prst="rect">
            <a:avLst/>
          </a:prstGeom>
        </p:spPr>
      </p:pic>
      <p:pic>
        <p:nvPicPr>
          <p:cNvPr id="11" name="Bilde 10" descr="Et bilde som inneholder tekst, skjermbilde, Font, nummer&#10;&#10;Automatisk generert beskrivelse">
            <a:extLst>
              <a:ext uri="{FF2B5EF4-FFF2-40B4-BE49-F238E27FC236}">
                <a16:creationId xmlns:a16="http://schemas.microsoft.com/office/drawing/2014/main" id="{AE28F083-9732-6C12-EF4C-A5DCCB645818}"/>
              </a:ext>
            </a:extLst>
          </p:cNvPr>
          <p:cNvPicPr>
            <a:picLocks noChangeAspect="1"/>
          </p:cNvPicPr>
          <p:nvPr/>
        </p:nvPicPr>
        <p:blipFill>
          <a:blip r:embed="rId5"/>
          <a:stretch>
            <a:fillRect/>
          </a:stretch>
        </p:blipFill>
        <p:spPr>
          <a:xfrm>
            <a:off x="16291887" y="5187343"/>
            <a:ext cx="8093385" cy="7054105"/>
          </a:xfrm>
          <a:prstGeom prst="rect">
            <a:avLst/>
          </a:prstGeom>
        </p:spPr>
      </p:pic>
      <p:sp>
        <p:nvSpPr>
          <p:cNvPr id="14" name="TekstSylinder 13">
            <a:extLst>
              <a:ext uri="{FF2B5EF4-FFF2-40B4-BE49-F238E27FC236}">
                <a16:creationId xmlns:a16="http://schemas.microsoft.com/office/drawing/2014/main" id="{DC47F433-6C01-DD18-CEEB-BB9BB1ADB093}"/>
              </a:ext>
            </a:extLst>
          </p:cNvPr>
          <p:cNvSpPr txBox="1"/>
          <p:nvPr/>
        </p:nvSpPr>
        <p:spPr>
          <a:xfrm>
            <a:off x="1982548" y="3566571"/>
            <a:ext cx="12207240" cy="2585323"/>
          </a:xfrm>
          <a:prstGeom prst="rect">
            <a:avLst/>
          </a:prstGeom>
          <a:noFill/>
        </p:spPr>
        <p:txBody>
          <a:bodyPr wrap="square">
            <a:spAutoFit/>
          </a:bodyPr>
          <a:lstStyle/>
          <a:p>
            <a:pPr marL="685800" indent="-685800">
              <a:buFont typeface="Arial" panose="020B0604020202020204" pitchFamily="34" charset="0"/>
              <a:buChar char="•"/>
            </a:pPr>
            <a:r>
              <a:rPr lang="nb-NO" sz="5400" dirty="0" err="1">
                <a:latin typeface="Arial" panose="020B0604020202020204" pitchFamily="34" charset="0"/>
                <a:cs typeface="Arial" panose="020B0604020202020204" pitchFamily="34" charset="0"/>
              </a:rPr>
              <a:t>Relevance</a:t>
            </a:r>
            <a:endParaRPr lang="nb-NO" sz="5400" dirty="0">
              <a:latin typeface="Arial" panose="020B0604020202020204" pitchFamily="34" charset="0"/>
              <a:cs typeface="Arial" panose="020B0604020202020204" pitchFamily="34" charset="0"/>
            </a:endParaRPr>
          </a:p>
          <a:p>
            <a:pPr marL="685800" indent="-685800">
              <a:buFont typeface="Arial" panose="020B0604020202020204" pitchFamily="34" charset="0"/>
              <a:buChar char="•"/>
            </a:pPr>
            <a:r>
              <a:rPr lang="nb-NO" sz="5400" dirty="0" err="1">
                <a:latin typeface="Arial" panose="020B0604020202020204" pitchFamily="34" charset="0"/>
                <a:cs typeface="Arial" panose="020B0604020202020204" pitchFamily="34" charset="0"/>
              </a:rPr>
              <a:t>Context</a:t>
            </a:r>
            <a:endParaRPr lang="nb-NO" sz="5400" dirty="0">
              <a:latin typeface="Arial" panose="020B0604020202020204" pitchFamily="34" charset="0"/>
              <a:cs typeface="Arial" panose="020B0604020202020204" pitchFamily="34" charset="0"/>
            </a:endParaRPr>
          </a:p>
          <a:p>
            <a:pPr marL="685800" indent="-685800">
              <a:buFont typeface="Arial" panose="020B0604020202020204" pitchFamily="34" charset="0"/>
              <a:buChar char="•"/>
            </a:pPr>
            <a:r>
              <a:rPr lang="nb-NO" sz="5400" dirty="0" err="1">
                <a:latin typeface="Arial" panose="020B0604020202020204" pitchFamily="34" charset="0"/>
                <a:cs typeface="Arial" panose="020B0604020202020204" pitchFamily="34" charset="0"/>
              </a:rPr>
              <a:t>Ethics</a:t>
            </a:r>
            <a:r>
              <a:rPr lang="nb-NO" sz="54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29441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903A0BA1-96E0-32EF-3617-17A4BAF7B908}"/>
              </a:ext>
            </a:extLst>
          </p:cNvPr>
          <p:cNvSpPr>
            <a:spLocks noGrp="1"/>
          </p:cNvSpPr>
          <p:nvPr>
            <p:ph type="title"/>
          </p:nvPr>
        </p:nvSpPr>
        <p:spPr/>
        <p:txBody>
          <a:bodyPr/>
          <a:lstStyle/>
          <a:p>
            <a:r>
              <a:rPr lang="nb-NO" dirty="0"/>
              <a:t>Research Questions</a:t>
            </a:r>
          </a:p>
        </p:txBody>
      </p:sp>
      <p:sp>
        <p:nvSpPr>
          <p:cNvPr id="3" name="Plassholder for innhold 2">
            <a:extLst>
              <a:ext uri="{FF2B5EF4-FFF2-40B4-BE49-F238E27FC236}">
                <a16:creationId xmlns:a16="http://schemas.microsoft.com/office/drawing/2014/main" id="{BBED9DC8-24E2-CFDD-7506-161B8D489212}"/>
              </a:ext>
            </a:extLst>
          </p:cNvPr>
          <p:cNvSpPr>
            <a:spLocks noGrp="1"/>
          </p:cNvSpPr>
          <p:nvPr>
            <p:ph idx="1"/>
          </p:nvPr>
        </p:nvSpPr>
        <p:spPr>
          <a:xfrm>
            <a:off x="1676291" y="3017049"/>
            <a:ext cx="20645827" cy="3840951"/>
          </a:xfrm>
        </p:spPr>
        <p:txBody>
          <a:bodyPr>
            <a:noAutofit/>
          </a:bodyPr>
          <a:lstStyle/>
          <a:p>
            <a:pPr marL="0" marR="0" indent="0" defTabSz="7608520" rtl="0" fontAlgn="auto" latinLnBrk="0" hangingPunct="0">
              <a:lnSpc>
                <a:spcPct val="100000"/>
              </a:lnSpc>
              <a:spcBef>
                <a:spcPts val="0"/>
              </a:spcBef>
              <a:spcAft>
                <a:spcPts val="0"/>
              </a:spcAft>
              <a:buClrTx/>
              <a:buSzTx/>
              <a:buNone/>
              <a:tabLst/>
            </a:pPr>
            <a:endParaRPr lang="en-US" sz="4800" dirty="0"/>
          </a:p>
          <a:p>
            <a:pPr marL="0" marR="0" indent="0" defTabSz="7608520" rtl="0" fontAlgn="auto" latinLnBrk="0" hangingPunct="0">
              <a:lnSpc>
                <a:spcPct val="100000"/>
              </a:lnSpc>
              <a:spcBef>
                <a:spcPts val="0"/>
              </a:spcBef>
              <a:spcAft>
                <a:spcPts val="0"/>
              </a:spcAft>
              <a:buClrTx/>
              <a:buSzTx/>
              <a:buNone/>
              <a:tabLst/>
            </a:pPr>
            <a:r>
              <a:rPr lang="en-US" sz="4800" dirty="0"/>
              <a:t>1. How to improve the experience of the audience by improving the relevance of contextualized advertisements with better personalization?</a:t>
            </a:r>
          </a:p>
          <a:p>
            <a:pPr marL="0" marR="0" indent="0" defTabSz="7608520" rtl="0" fontAlgn="auto" latinLnBrk="0" hangingPunct="0">
              <a:lnSpc>
                <a:spcPct val="100000"/>
              </a:lnSpc>
              <a:spcBef>
                <a:spcPts val="0"/>
              </a:spcBef>
              <a:spcAft>
                <a:spcPts val="0"/>
              </a:spcAft>
              <a:buClrTx/>
              <a:buSzTx/>
              <a:buNone/>
              <a:tabLst/>
            </a:pPr>
            <a:endParaRPr lang="nb-NO" sz="4800" dirty="0">
              <a:solidFill>
                <a:srgbClr val="000000"/>
              </a:solidFill>
              <a:sym typeface="Helvetica Neue"/>
            </a:endParaRPr>
          </a:p>
          <a:p>
            <a:pPr marL="0" indent="0" defTabSz="7608520" hangingPunct="0">
              <a:lnSpc>
                <a:spcPct val="100000"/>
              </a:lnSpc>
              <a:spcBef>
                <a:spcPts val="0"/>
              </a:spcBef>
              <a:buNone/>
            </a:pPr>
            <a:r>
              <a:rPr lang="en-US" sz="4800" dirty="0"/>
              <a:t>2. </a:t>
            </a:r>
            <a:r>
              <a:rPr lang="en-US" sz="4800" kern="100" dirty="0">
                <a:effectLst/>
                <a:ea typeface="Calibri" panose="020F0502020204030204" pitchFamily="34" charset="0"/>
              </a:rPr>
              <a:t>How machine learning approaches can be employed to improve the personalization of advertisements on media platforms?</a:t>
            </a:r>
            <a:endParaRPr kumimoji="0" lang="nb-NO" sz="4800" b="0" i="0" u="none" strike="noStrike" cap="none" spc="0" normalizeH="0" baseline="0" dirty="0">
              <a:ln>
                <a:noFill/>
              </a:ln>
              <a:solidFill>
                <a:srgbClr val="000000"/>
              </a:solidFill>
              <a:effectLst/>
              <a:uFillTx/>
              <a:sym typeface="Helvetica Neue"/>
            </a:endParaRPr>
          </a:p>
        </p:txBody>
      </p:sp>
      <p:sp>
        <p:nvSpPr>
          <p:cNvPr id="4" name="Plassholder for bunntekst 3">
            <a:extLst>
              <a:ext uri="{FF2B5EF4-FFF2-40B4-BE49-F238E27FC236}">
                <a16:creationId xmlns:a16="http://schemas.microsoft.com/office/drawing/2014/main" id="{C87B1CE2-E2D5-2FF7-0613-4A210D25D32A}"/>
              </a:ext>
            </a:extLst>
          </p:cNvPr>
          <p:cNvSpPr>
            <a:spLocks noGrp="1"/>
          </p:cNvSpPr>
          <p:nvPr>
            <p:ph type="ftr" sz="quarter" idx="11"/>
          </p:nvPr>
        </p:nvSpPr>
        <p:spPr/>
        <p:txBody>
          <a:bodyPr/>
          <a:lstStyle/>
          <a:p>
            <a:r>
              <a:rPr lang="nb-NO"/>
              <a:t>SFI MediaFutures</a:t>
            </a:r>
            <a:endParaRPr lang="nb-NO" dirty="0"/>
          </a:p>
        </p:txBody>
      </p:sp>
      <p:sp>
        <p:nvSpPr>
          <p:cNvPr id="5" name="Plassholder for lysbildenummer 4">
            <a:extLst>
              <a:ext uri="{FF2B5EF4-FFF2-40B4-BE49-F238E27FC236}">
                <a16:creationId xmlns:a16="http://schemas.microsoft.com/office/drawing/2014/main" id="{C7EBB00C-4ADE-AAB0-A85C-3D342ED83D79}"/>
              </a:ext>
            </a:extLst>
          </p:cNvPr>
          <p:cNvSpPr>
            <a:spLocks noGrp="1"/>
          </p:cNvSpPr>
          <p:nvPr>
            <p:ph type="sldNum" sz="quarter" idx="12"/>
          </p:nvPr>
        </p:nvSpPr>
        <p:spPr/>
        <p:txBody>
          <a:bodyPr/>
          <a:lstStyle/>
          <a:p>
            <a:fld id="{A85296B2-2213-0543-8E42-404F8AFAD637}" type="slidenum">
              <a:rPr lang="nb-NO" smtClean="0"/>
              <a:t>4</a:t>
            </a:fld>
            <a:endParaRPr lang="nb-NO"/>
          </a:p>
        </p:txBody>
      </p:sp>
      <p:pic>
        <p:nvPicPr>
          <p:cNvPr id="4100" name="Picture 4" descr="How Many Calories are Burned with the Click of a Mouse? | SoraNews24 -Japan  News-">
            <a:extLst>
              <a:ext uri="{FF2B5EF4-FFF2-40B4-BE49-F238E27FC236}">
                <a16:creationId xmlns:a16="http://schemas.microsoft.com/office/drawing/2014/main" id="{2617A941-7807-FFC4-1E06-41C8B454C3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6708" y="7699375"/>
            <a:ext cx="5562600" cy="417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76812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3A8356B-4BFF-8F65-A79A-A71F88585C31}"/>
              </a:ext>
            </a:extLst>
          </p:cNvPr>
          <p:cNvSpPr>
            <a:spLocks noGrp="1"/>
          </p:cNvSpPr>
          <p:nvPr>
            <p:ph type="title"/>
          </p:nvPr>
        </p:nvSpPr>
        <p:spPr/>
        <p:txBody>
          <a:bodyPr/>
          <a:lstStyle/>
          <a:p>
            <a:r>
              <a:rPr lang="nb-NO" dirty="0"/>
              <a:t>User </a:t>
            </a:r>
            <a:r>
              <a:rPr lang="nb-NO" dirty="0" err="1"/>
              <a:t>Study</a:t>
            </a:r>
            <a:endParaRPr lang="nb-NO" dirty="0"/>
          </a:p>
        </p:txBody>
      </p:sp>
      <p:pic>
        <p:nvPicPr>
          <p:cNvPr id="8" name="Plassholder for innhold 7" descr="Et bilde som inneholder tekst, skjermbilde, Font, design&#10;&#10;Automatisk generert beskrivelse">
            <a:extLst>
              <a:ext uri="{FF2B5EF4-FFF2-40B4-BE49-F238E27FC236}">
                <a16:creationId xmlns:a16="http://schemas.microsoft.com/office/drawing/2014/main" id="{1D2B8763-766A-4FB0-CE32-C9FCFEEC2B65}"/>
              </a:ext>
            </a:extLst>
          </p:cNvPr>
          <p:cNvPicPr>
            <a:picLocks noGrp="1" noChangeAspect="1"/>
          </p:cNvPicPr>
          <p:nvPr>
            <p:ph idx="1"/>
          </p:nvPr>
        </p:nvPicPr>
        <p:blipFill>
          <a:blip r:embed="rId3"/>
          <a:stretch>
            <a:fillRect/>
          </a:stretch>
        </p:blipFill>
        <p:spPr>
          <a:xfrm>
            <a:off x="1334805" y="4132506"/>
            <a:ext cx="9902153" cy="4248243"/>
          </a:xfrm>
        </p:spPr>
      </p:pic>
      <p:sp>
        <p:nvSpPr>
          <p:cNvPr id="4" name="Plassholder for bunntekst 3">
            <a:extLst>
              <a:ext uri="{FF2B5EF4-FFF2-40B4-BE49-F238E27FC236}">
                <a16:creationId xmlns:a16="http://schemas.microsoft.com/office/drawing/2014/main" id="{EBA59C44-AE9D-EDC6-216D-9B68D905A8C4}"/>
              </a:ext>
            </a:extLst>
          </p:cNvPr>
          <p:cNvSpPr>
            <a:spLocks noGrp="1"/>
          </p:cNvSpPr>
          <p:nvPr>
            <p:ph type="ftr" sz="quarter" idx="11"/>
          </p:nvPr>
        </p:nvSpPr>
        <p:spPr/>
        <p:txBody>
          <a:bodyPr/>
          <a:lstStyle/>
          <a:p>
            <a:r>
              <a:rPr lang="nb-NO"/>
              <a:t>SFI MediaFutures</a:t>
            </a:r>
            <a:endParaRPr lang="nb-NO" dirty="0"/>
          </a:p>
        </p:txBody>
      </p:sp>
      <p:sp>
        <p:nvSpPr>
          <p:cNvPr id="5" name="Plassholder for lysbildenummer 4">
            <a:extLst>
              <a:ext uri="{FF2B5EF4-FFF2-40B4-BE49-F238E27FC236}">
                <a16:creationId xmlns:a16="http://schemas.microsoft.com/office/drawing/2014/main" id="{39F9466B-027F-5B3D-6180-B03E18AB9012}"/>
              </a:ext>
            </a:extLst>
          </p:cNvPr>
          <p:cNvSpPr>
            <a:spLocks noGrp="1"/>
          </p:cNvSpPr>
          <p:nvPr>
            <p:ph type="sldNum" sz="quarter" idx="12"/>
          </p:nvPr>
        </p:nvSpPr>
        <p:spPr/>
        <p:txBody>
          <a:bodyPr/>
          <a:lstStyle/>
          <a:p>
            <a:fld id="{A85296B2-2213-0543-8E42-404F8AFAD637}" type="slidenum">
              <a:rPr lang="nb-NO" smtClean="0"/>
              <a:t>40</a:t>
            </a:fld>
            <a:endParaRPr lang="nb-NO"/>
          </a:p>
        </p:txBody>
      </p:sp>
      <p:pic>
        <p:nvPicPr>
          <p:cNvPr id="13" name="Bilde 12">
            <a:extLst>
              <a:ext uri="{FF2B5EF4-FFF2-40B4-BE49-F238E27FC236}">
                <a16:creationId xmlns:a16="http://schemas.microsoft.com/office/drawing/2014/main" id="{717552D5-0248-6B08-3221-22BBD341187A}"/>
              </a:ext>
            </a:extLst>
          </p:cNvPr>
          <p:cNvPicPr>
            <a:picLocks noChangeAspect="1"/>
          </p:cNvPicPr>
          <p:nvPr/>
        </p:nvPicPr>
        <p:blipFill>
          <a:blip r:embed="rId4"/>
          <a:stretch>
            <a:fillRect/>
          </a:stretch>
        </p:blipFill>
        <p:spPr>
          <a:xfrm>
            <a:off x="11236958" y="4132506"/>
            <a:ext cx="12876107" cy="3580823"/>
          </a:xfrm>
          <a:prstGeom prst="rect">
            <a:avLst/>
          </a:prstGeom>
        </p:spPr>
      </p:pic>
    </p:spTree>
    <p:extLst>
      <p:ext uri="{BB962C8B-B14F-4D97-AF65-F5344CB8AC3E}">
        <p14:creationId xmlns:p14="http://schemas.microsoft.com/office/powerpoint/2010/main" val="32424044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3A8356B-4BFF-8F65-A79A-A71F88585C31}"/>
              </a:ext>
            </a:extLst>
          </p:cNvPr>
          <p:cNvSpPr>
            <a:spLocks noGrp="1"/>
          </p:cNvSpPr>
          <p:nvPr>
            <p:ph type="title"/>
          </p:nvPr>
        </p:nvSpPr>
        <p:spPr/>
        <p:txBody>
          <a:bodyPr/>
          <a:lstStyle/>
          <a:p>
            <a:r>
              <a:rPr lang="nb-NO" dirty="0"/>
              <a:t>User </a:t>
            </a:r>
            <a:r>
              <a:rPr lang="nb-NO" dirty="0" err="1"/>
              <a:t>Study</a:t>
            </a:r>
            <a:endParaRPr lang="nb-NO" dirty="0"/>
          </a:p>
        </p:txBody>
      </p:sp>
      <p:sp>
        <p:nvSpPr>
          <p:cNvPr id="4" name="Plassholder for bunntekst 3">
            <a:extLst>
              <a:ext uri="{FF2B5EF4-FFF2-40B4-BE49-F238E27FC236}">
                <a16:creationId xmlns:a16="http://schemas.microsoft.com/office/drawing/2014/main" id="{EBA59C44-AE9D-EDC6-216D-9B68D905A8C4}"/>
              </a:ext>
            </a:extLst>
          </p:cNvPr>
          <p:cNvSpPr>
            <a:spLocks noGrp="1"/>
          </p:cNvSpPr>
          <p:nvPr>
            <p:ph type="ftr" sz="quarter" idx="11"/>
          </p:nvPr>
        </p:nvSpPr>
        <p:spPr/>
        <p:txBody>
          <a:bodyPr/>
          <a:lstStyle/>
          <a:p>
            <a:r>
              <a:rPr lang="nb-NO"/>
              <a:t>SFI MediaFutures</a:t>
            </a:r>
            <a:endParaRPr lang="nb-NO" dirty="0"/>
          </a:p>
        </p:txBody>
      </p:sp>
      <p:sp>
        <p:nvSpPr>
          <p:cNvPr id="5" name="Plassholder for lysbildenummer 4">
            <a:extLst>
              <a:ext uri="{FF2B5EF4-FFF2-40B4-BE49-F238E27FC236}">
                <a16:creationId xmlns:a16="http://schemas.microsoft.com/office/drawing/2014/main" id="{39F9466B-027F-5B3D-6180-B03E18AB9012}"/>
              </a:ext>
            </a:extLst>
          </p:cNvPr>
          <p:cNvSpPr>
            <a:spLocks noGrp="1"/>
          </p:cNvSpPr>
          <p:nvPr>
            <p:ph type="sldNum" sz="quarter" idx="12"/>
          </p:nvPr>
        </p:nvSpPr>
        <p:spPr/>
        <p:txBody>
          <a:bodyPr/>
          <a:lstStyle/>
          <a:p>
            <a:fld id="{A85296B2-2213-0543-8E42-404F8AFAD637}" type="slidenum">
              <a:rPr lang="nb-NO" smtClean="0"/>
              <a:t>41</a:t>
            </a:fld>
            <a:endParaRPr lang="nb-NO"/>
          </a:p>
        </p:txBody>
      </p:sp>
      <p:pic>
        <p:nvPicPr>
          <p:cNvPr id="13" name="Bilde 12">
            <a:extLst>
              <a:ext uri="{FF2B5EF4-FFF2-40B4-BE49-F238E27FC236}">
                <a16:creationId xmlns:a16="http://schemas.microsoft.com/office/drawing/2014/main" id="{717552D5-0248-6B08-3221-22BBD341187A}"/>
              </a:ext>
            </a:extLst>
          </p:cNvPr>
          <p:cNvPicPr>
            <a:picLocks noChangeAspect="1"/>
          </p:cNvPicPr>
          <p:nvPr/>
        </p:nvPicPr>
        <p:blipFill>
          <a:blip r:embed="rId3"/>
          <a:stretch>
            <a:fillRect/>
          </a:stretch>
        </p:blipFill>
        <p:spPr>
          <a:xfrm>
            <a:off x="10178233" y="1062681"/>
            <a:ext cx="10511792" cy="2923311"/>
          </a:xfrm>
          <a:prstGeom prst="rect">
            <a:avLst/>
          </a:prstGeom>
        </p:spPr>
      </p:pic>
      <p:pic>
        <p:nvPicPr>
          <p:cNvPr id="9" name="Plassholder for innhold 8" descr="Et bilde som inneholder tekst, skjermbilde, Font, nummer&#10;&#10;Automatisk generert beskrivelse">
            <a:extLst>
              <a:ext uri="{FF2B5EF4-FFF2-40B4-BE49-F238E27FC236}">
                <a16:creationId xmlns:a16="http://schemas.microsoft.com/office/drawing/2014/main" id="{C8782E8C-6D94-06AB-756C-6C18E5F96B50}"/>
              </a:ext>
            </a:extLst>
          </p:cNvPr>
          <p:cNvPicPr>
            <a:picLocks noGrp="1" noChangeAspect="1"/>
          </p:cNvPicPr>
          <p:nvPr>
            <p:ph idx="1"/>
          </p:nvPr>
        </p:nvPicPr>
        <p:blipFill>
          <a:blip r:embed="rId4"/>
          <a:stretch>
            <a:fillRect/>
          </a:stretch>
        </p:blipFill>
        <p:spPr>
          <a:xfrm>
            <a:off x="8797697" y="4590606"/>
            <a:ext cx="7332909" cy="5963791"/>
          </a:xfrm>
        </p:spPr>
      </p:pic>
      <p:pic>
        <p:nvPicPr>
          <p:cNvPr id="11" name="Bilde 10" descr="Et bilde som inneholder tekst, skjermbilde, Font, nummer&#10;&#10;Automatisk generert beskrivelse">
            <a:extLst>
              <a:ext uri="{FF2B5EF4-FFF2-40B4-BE49-F238E27FC236}">
                <a16:creationId xmlns:a16="http://schemas.microsoft.com/office/drawing/2014/main" id="{467DB702-4A4B-5A7C-A124-0C066F458E53}"/>
              </a:ext>
            </a:extLst>
          </p:cNvPr>
          <p:cNvPicPr>
            <a:picLocks noChangeAspect="1"/>
          </p:cNvPicPr>
          <p:nvPr/>
        </p:nvPicPr>
        <p:blipFill>
          <a:blip r:embed="rId5"/>
          <a:stretch>
            <a:fillRect/>
          </a:stretch>
        </p:blipFill>
        <p:spPr>
          <a:xfrm>
            <a:off x="15718695" y="4590606"/>
            <a:ext cx="6987427" cy="5963791"/>
          </a:xfrm>
          <a:prstGeom prst="rect">
            <a:avLst/>
          </a:prstGeom>
        </p:spPr>
      </p:pic>
      <p:sp>
        <p:nvSpPr>
          <p:cNvPr id="12" name="TekstSylinder 11">
            <a:extLst>
              <a:ext uri="{FF2B5EF4-FFF2-40B4-BE49-F238E27FC236}">
                <a16:creationId xmlns:a16="http://schemas.microsoft.com/office/drawing/2014/main" id="{52771965-2B3C-187C-F3F9-0432A34B0796}"/>
              </a:ext>
            </a:extLst>
          </p:cNvPr>
          <p:cNvSpPr txBox="1"/>
          <p:nvPr/>
        </p:nvSpPr>
        <p:spPr>
          <a:xfrm>
            <a:off x="1676291" y="3328262"/>
            <a:ext cx="6551794" cy="923330"/>
          </a:xfrm>
          <a:prstGeom prst="rect">
            <a:avLst/>
          </a:prstGeom>
          <a:noFill/>
        </p:spPr>
        <p:txBody>
          <a:bodyPr wrap="none" rtlCol="0">
            <a:spAutoFit/>
          </a:bodyPr>
          <a:lstStyle/>
          <a:p>
            <a:pPr marL="285750" indent="-285750">
              <a:buFont typeface="Arial" panose="020B0604020202020204" pitchFamily="34" charset="0"/>
              <a:buChar char="•"/>
            </a:pPr>
            <a:r>
              <a:rPr lang="nb-NO" sz="5400" dirty="0" err="1">
                <a:latin typeface="Arial" panose="020B0604020202020204" pitchFamily="34" charset="0"/>
                <a:cs typeface="Arial" panose="020B0604020202020204" pitchFamily="34" charset="0"/>
              </a:rPr>
              <a:t>Gender</a:t>
            </a:r>
            <a:r>
              <a:rPr lang="nb-NO" sz="5400" dirty="0">
                <a:latin typeface="Arial" panose="020B0604020202020204" pitchFamily="34" charset="0"/>
                <a:cs typeface="Arial" panose="020B0604020202020204" pitchFamily="34" charset="0"/>
              </a:rPr>
              <a:t> stereotypes</a:t>
            </a:r>
          </a:p>
        </p:txBody>
      </p:sp>
    </p:spTree>
    <p:extLst>
      <p:ext uri="{BB962C8B-B14F-4D97-AF65-F5344CB8AC3E}">
        <p14:creationId xmlns:p14="http://schemas.microsoft.com/office/powerpoint/2010/main" val="3729434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3A8356B-4BFF-8F65-A79A-A71F88585C31}"/>
              </a:ext>
            </a:extLst>
          </p:cNvPr>
          <p:cNvSpPr>
            <a:spLocks noGrp="1"/>
          </p:cNvSpPr>
          <p:nvPr>
            <p:ph type="title"/>
          </p:nvPr>
        </p:nvSpPr>
        <p:spPr/>
        <p:txBody>
          <a:bodyPr/>
          <a:lstStyle/>
          <a:p>
            <a:r>
              <a:rPr lang="nb-NO" dirty="0"/>
              <a:t>User </a:t>
            </a:r>
            <a:r>
              <a:rPr lang="nb-NO" dirty="0" err="1"/>
              <a:t>Study</a:t>
            </a:r>
            <a:endParaRPr lang="nb-NO" dirty="0"/>
          </a:p>
        </p:txBody>
      </p:sp>
      <p:sp>
        <p:nvSpPr>
          <p:cNvPr id="4" name="Plassholder for bunntekst 3">
            <a:extLst>
              <a:ext uri="{FF2B5EF4-FFF2-40B4-BE49-F238E27FC236}">
                <a16:creationId xmlns:a16="http://schemas.microsoft.com/office/drawing/2014/main" id="{EBA59C44-AE9D-EDC6-216D-9B68D905A8C4}"/>
              </a:ext>
            </a:extLst>
          </p:cNvPr>
          <p:cNvSpPr>
            <a:spLocks noGrp="1"/>
          </p:cNvSpPr>
          <p:nvPr>
            <p:ph type="ftr" sz="quarter" idx="11"/>
          </p:nvPr>
        </p:nvSpPr>
        <p:spPr/>
        <p:txBody>
          <a:bodyPr/>
          <a:lstStyle/>
          <a:p>
            <a:r>
              <a:rPr lang="nb-NO"/>
              <a:t>SFI MediaFutures</a:t>
            </a:r>
            <a:endParaRPr lang="nb-NO" dirty="0"/>
          </a:p>
        </p:txBody>
      </p:sp>
      <p:sp>
        <p:nvSpPr>
          <p:cNvPr id="5" name="Plassholder for lysbildenummer 4">
            <a:extLst>
              <a:ext uri="{FF2B5EF4-FFF2-40B4-BE49-F238E27FC236}">
                <a16:creationId xmlns:a16="http://schemas.microsoft.com/office/drawing/2014/main" id="{39F9466B-027F-5B3D-6180-B03E18AB9012}"/>
              </a:ext>
            </a:extLst>
          </p:cNvPr>
          <p:cNvSpPr>
            <a:spLocks noGrp="1"/>
          </p:cNvSpPr>
          <p:nvPr>
            <p:ph type="sldNum" sz="quarter" idx="12"/>
          </p:nvPr>
        </p:nvSpPr>
        <p:spPr/>
        <p:txBody>
          <a:bodyPr/>
          <a:lstStyle/>
          <a:p>
            <a:fld id="{A85296B2-2213-0543-8E42-404F8AFAD637}" type="slidenum">
              <a:rPr lang="nb-NO" smtClean="0"/>
              <a:t>42</a:t>
            </a:fld>
            <a:endParaRPr lang="nb-NO"/>
          </a:p>
        </p:txBody>
      </p:sp>
      <p:pic>
        <p:nvPicPr>
          <p:cNvPr id="13" name="Bilde 12">
            <a:extLst>
              <a:ext uri="{FF2B5EF4-FFF2-40B4-BE49-F238E27FC236}">
                <a16:creationId xmlns:a16="http://schemas.microsoft.com/office/drawing/2014/main" id="{717552D5-0248-6B08-3221-22BBD341187A}"/>
              </a:ext>
            </a:extLst>
          </p:cNvPr>
          <p:cNvPicPr>
            <a:picLocks noChangeAspect="1"/>
          </p:cNvPicPr>
          <p:nvPr/>
        </p:nvPicPr>
        <p:blipFill>
          <a:blip r:embed="rId3"/>
          <a:stretch>
            <a:fillRect/>
          </a:stretch>
        </p:blipFill>
        <p:spPr>
          <a:xfrm>
            <a:off x="10715096" y="822594"/>
            <a:ext cx="11707161" cy="3255741"/>
          </a:xfrm>
          <a:prstGeom prst="rect">
            <a:avLst/>
          </a:prstGeom>
        </p:spPr>
      </p:pic>
      <p:sp>
        <p:nvSpPr>
          <p:cNvPr id="12" name="TekstSylinder 11">
            <a:extLst>
              <a:ext uri="{FF2B5EF4-FFF2-40B4-BE49-F238E27FC236}">
                <a16:creationId xmlns:a16="http://schemas.microsoft.com/office/drawing/2014/main" id="{52771965-2B3C-187C-F3F9-0432A34B0796}"/>
              </a:ext>
            </a:extLst>
          </p:cNvPr>
          <p:cNvSpPr txBox="1"/>
          <p:nvPr/>
        </p:nvSpPr>
        <p:spPr>
          <a:xfrm>
            <a:off x="1676291" y="3328262"/>
            <a:ext cx="7051930" cy="1754326"/>
          </a:xfrm>
          <a:prstGeom prst="rect">
            <a:avLst/>
          </a:prstGeom>
          <a:noFill/>
        </p:spPr>
        <p:txBody>
          <a:bodyPr wrap="none" rtlCol="0">
            <a:spAutoFit/>
          </a:bodyPr>
          <a:lstStyle/>
          <a:p>
            <a:pPr marL="285750" indent="-285750">
              <a:buFont typeface="Arial" panose="020B0604020202020204" pitchFamily="34" charset="0"/>
              <a:buChar char="•"/>
            </a:pPr>
            <a:r>
              <a:rPr lang="nb-NO" sz="5400" dirty="0">
                <a:latin typeface="Arial" panose="020B0604020202020204" pitchFamily="34" charset="0"/>
                <a:cs typeface="Arial" panose="020B0604020202020204" pitchFamily="34" charset="0"/>
              </a:rPr>
              <a:t>Personal </a:t>
            </a:r>
            <a:r>
              <a:rPr lang="nb-NO" sz="5400" dirty="0" err="1">
                <a:latin typeface="Arial" panose="020B0604020202020204" pitchFamily="34" charset="0"/>
                <a:cs typeface="Arial" panose="020B0604020202020204" pitchFamily="34" charset="0"/>
              </a:rPr>
              <a:t>preferences</a:t>
            </a:r>
            <a:endParaRPr lang="nb-NO" sz="5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nb-NO" sz="5400" dirty="0">
              <a:latin typeface="Arial" panose="020B0604020202020204" pitchFamily="34" charset="0"/>
              <a:cs typeface="Arial" panose="020B0604020202020204" pitchFamily="34" charset="0"/>
            </a:endParaRPr>
          </a:p>
        </p:txBody>
      </p:sp>
      <p:pic>
        <p:nvPicPr>
          <p:cNvPr id="3" name="Bilde 2">
            <a:extLst>
              <a:ext uri="{FF2B5EF4-FFF2-40B4-BE49-F238E27FC236}">
                <a16:creationId xmlns:a16="http://schemas.microsoft.com/office/drawing/2014/main" id="{1BE4D1DC-4FA4-7DAE-E2EC-FB0129C0574F}"/>
              </a:ext>
            </a:extLst>
          </p:cNvPr>
          <p:cNvPicPr>
            <a:picLocks noChangeAspect="1"/>
          </p:cNvPicPr>
          <p:nvPr/>
        </p:nvPicPr>
        <p:blipFill>
          <a:blip r:embed="rId4"/>
          <a:stretch>
            <a:fillRect/>
          </a:stretch>
        </p:blipFill>
        <p:spPr>
          <a:xfrm>
            <a:off x="10715096" y="4205425"/>
            <a:ext cx="11481825" cy="2089563"/>
          </a:xfrm>
          <a:prstGeom prst="rect">
            <a:avLst/>
          </a:prstGeom>
        </p:spPr>
      </p:pic>
    </p:spTree>
    <p:extLst>
      <p:ext uri="{BB962C8B-B14F-4D97-AF65-F5344CB8AC3E}">
        <p14:creationId xmlns:p14="http://schemas.microsoft.com/office/powerpoint/2010/main" val="16251679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1C012E49-D637-9FB6-9BD3-45AAC0DB3D0F}"/>
              </a:ext>
            </a:extLst>
          </p:cNvPr>
          <p:cNvSpPr>
            <a:spLocks noGrp="1"/>
          </p:cNvSpPr>
          <p:nvPr>
            <p:ph type="title"/>
          </p:nvPr>
        </p:nvSpPr>
        <p:spPr/>
        <p:txBody>
          <a:bodyPr/>
          <a:lstStyle/>
          <a:p>
            <a:r>
              <a:rPr lang="nb-NO" dirty="0" err="1"/>
              <a:t>What</a:t>
            </a:r>
            <a:r>
              <a:rPr lang="nb-NO" dirty="0"/>
              <a:t> </a:t>
            </a:r>
            <a:r>
              <a:rPr lang="nb-NO" dirty="0" err="1"/>
              <a:t>i’ve</a:t>
            </a:r>
            <a:r>
              <a:rPr lang="nb-NO" dirty="0"/>
              <a:t> </a:t>
            </a:r>
            <a:r>
              <a:rPr lang="nb-NO" dirty="0" err="1"/>
              <a:t>learned</a:t>
            </a:r>
            <a:endParaRPr lang="nb-NO" dirty="0"/>
          </a:p>
        </p:txBody>
      </p:sp>
      <p:sp>
        <p:nvSpPr>
          <p:cNvPr id="4" name="Plassholder for bunntekst 3">
            <a:extLst>
              <a:ext uri="{FF2B5EF4-FFF2-40B4-BE49-F238E27FC236}">
                <a16:creationId xmlns:a16="http://schemas.microsoft.com/office/drawing/2014/main" id="{03F4491A-BE2F-E51C-9089-240ABA7E193D}"/>
              </a:ext>
            </a:extLst>
          </p:cNvPr>
          <p:cNvSpPr>
            <a:spLocks noGrp="1"/>
          </p:cNvSpPr>
          <p:nvPr>
            <p:ph type="ftr" sz="quarter" idx="11"/>
          </p:nvPr>
        </p:nvSpPr>
        <p:spPr/>
        <p:txBody>
          <a:bodyPr/>
          <a:lstStyle/>
          <a:p>
            <a:r>
              <a:rPr lang="nb-NO"/>
              <a:t>SFI MediaFutures</a:t>
            </a:r>
            <a:endParaRPr lang="nb-NO" dirty="0"/>
          </a:p>
        </p:txBody>
      </p:sp>
      <p:sp>
        <p:nvSpPr>
          <p:cNvPr id="5" name="Plassholder for lysbildenummer 4">
            <a:extLst>
              <a:ext uri="{FF2B5EF4-FFF2-40B4-BE49-F238E27FC236}">
                <a16:creationId xmlns:a16="http://schemas.microsoft.com/office/drawing/2014/main" id="{2E75963A-76B5-0B8F-80E4-F8CB5ACB0E06}"/>
              </a:ext>
            </a:extLst>
          </p:cNvPr>
          <p:cNvSpPr>
            <a:spLocks noGrp="1"/>
          </p:cNvSpPr>
          <p:nvPr>
            <p:ph type="sldNum" sz="quarter" idx="12"/>
          </p:nvPr>
        </p:nvSpPr>
        <p:spPr/>
        <p:txBody>
          <a:bodyPr/>
          <a:lstStyle/>
          <a:p>
            <a:fld id="{A85296B2-2213-0543-8E42-404F8AFAD637}" type="slidenum">
              <a:rPr lang="nb-NO" smtClean="0"/>
              <a:t>43</a:t>
            </a:fld>
            <a:endParaRPr lang="nb-NO"/>
          </a:p>
        </p:txBody>
      </p:sp>
      <p:sp>
        <p:nvSpPr>
          <p:cNvPr id="9" name="Plassholder for innhold 2">
            <a:extLst>
              <a:ext uri="{FF2B5EF4-FFF2-40B4-BE49-F238E27FC236}">
                <a16:creationId xmlns:a16="http://schemas.microsoft.com/office/drawing/2014/main" id="{6C4EA102-C8F6-0FC4-60AA-C9E0502CD126}"/>
              </a:ext>
            </a:extLst>
          </p:cNvPr>
          <p:cNvSpPr txBox="1">
            <a:spLocks/>
          </p:cNvSpPr>
          <p:nvPr/>
        </p:nvSpPr>
        <p:spPr>
          <a:xfrm>
            <a:off x="1676291" y="2572258"/>
            <a:ext cx="21029831" cy="8067508"/>
          </a:xfrm>
          <a:prstGeom prst="rect">
            <a:avLst/>
          </a:prstGeom>
        </p:spPr>
        <p:txBody>
          <a:bodyPr vert="horz" lIns="91440" tIns="45720" rIns="91440" bIns="45720" rtlCol="0">
            <a:normAutofit/>
          </a:bodyPr>
          <a:lstStyle>
            <a:lvl1pPr marL="457177" indent="-457177" algn="l" defTabSz="1828709" rtl="0" eaLnBrk="1" latinLnBrk="0" hangingPunct="1">
              <a:lnSpc>
                <a:spcPct val="90000"/>
              </a:lnSpc>
              <a:spcBef>
                <a:spcPts val="2000"/>
              </a:spcBef>
              <a:buFont typeface="Arial" panose="020B0604020202020204" pitchFamily="34" charset="0"/>
              <a:buChar char="•"/>
              <a:defRPr sz="5600" kern="1200">
                <a:solidFill>
                  <a:schemeClr val="bg1"/>
                </a:solidFill>
                <a:latin typeface="Arial" panose="020B0604020202020204" pitchFamily="34" charset="0"/>
                <a:ea typeface="+mn-ea"/>
                <a:cs typeface="Arial" panose="020B0604020202020204" pitchFamily="34" charset="0"/>
              </a:defRPr>
            </a:lvl1pPr>
            <a:lvl2pPr marL="1371531" indent="-457177" algn="l" defTabSz="1828709" rtl="0" eaLnBrk="1" latinLnBrk="0" hangingPunct="1">
              <a:lnSpc>
                <a:spcPct val="90000"/>
              </a:lnSpc>
              <a:spcBef>
                <a:spcPts val="1000"/>
              </a:spcBef>
              <a:buFont typeface="Arial" panose="020B0604020202020204" pitchFamily="34" charset="0"/>
              <a:buChar char="•"/>
              <a:defRPr sz="4800" kern="1200">
                <a:solidFill>
                  <a:schemeClr val="bg1"/>
                </a:solidFill>
                <a:latin typeface="Arial" panose="020B0604020202020204" pitchFamily="34" charset="0"/>
                <a:ea typeface="+mn-ea"/>
                <a:cs typeface="Arial" panose="020B0604020202020204" pitchFamily="34" charset="0"/>
              </a:defRPr>
            </a:lvl2pPr>
            <a:lvl3pPr marL="2285886" indent="-457177" algn="l" defTabSz="1828709" rtl="0" eaLnBrk="1" latinLnBrk="0" hangingPunct="1">
              <a:lnSpc>
                <a:spcPct val="90000"/>
              </a:lnSpc>
              <a:spcBef>
                <a:spcPts val="1000"/>
              </a:spcBef>
              <a:buFont typeface="Arial" panose="020B0604020202020204" pitchFamily="34" charset="0"/>
              <a:buChar char="•"/>
              <a:defRPr sz="4000" kern="1200">
                <a:solidFill>
                  <a:schemeClr val="bg1"/>
                </a:solidFill>
                <a:latin typeface="Arial" panose="020B0604020202020204" pitchFamily="34" charset="0"/>
                <a:ea typeface="+mn-ea"/>
                <a:cs typeface="Arial" panose="020B0604020202020204" pitchFamily="34" charset="0"/>
              </a:defRPr>
            </a:lvl3pPr>
            <a:lvl4pPr marL="3200240" indent="-457177" algn="l" defTabSz="1828709" rtl="0" eaLnBrk="1" latinLnBrk="0" hangingPunct="1">
              <a:lnSpc>
                <a:spcPct val="90000"/>
              </a:lnSpc>
              <a:spcBef>
                <a:spcPts val="1000"/>
              </a:spcBef>
              <a:buFont typeface="Arial" panose="020B0604020202020204" pitchFamily="34" charset="0"/>
              <a:buChar char="•"/>
              <a:defRPr sz="3600" kern="1200">
                <a:solidFill>
                  <a:schemeClr val="bg1"/>
                </a:solidFill>
                <a:latin typeface="Arial" panose="020B0604020202020204" pitchFamily="34" charset="0"/>
                <a:ea typeface="+mn-ea"/>
                <a:cs typeface="Arial" panose="020B0604020202020204" pitchFamily="34" charset="0"/>
              </a:defRPr>
            </a:lvl4pPr>
            <a:lvl5pPr marL="4114594" indent="-457177" algn="l" defTabSz="1828709" rtl="0" eaLnBrk="1" latinLnBrk="0" hangingPunct="1">
              <a:lnSpc>
                <a:spcPct val="90000"/>
              </a:lnSpc>
              <a:spcBef>
                <a:spcPts val="1000"/>
              </a:spcBef>
              <a:buFont typeface="Arial" panose="020B0604020202020204" pitchFamily="34" charset="0"/>
              <a:buChar char="•"/>
              <a:defRPr sz="3600" kern="1200">
                <a:solidFill>
                  <a:schemeClr val="bg1"/>
                </a:solidFill>
                <a:latin typeface="Arial" panose="020B0604020202020204" pitchFamily="34" charset="0"/>
                <a:ea typeface="+mn-ea"/>
                <a:cs typeface="Arial" panose="020B0604020202020204" pitchFamily="34" charset="0"/>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nb-NO" b="1" dirty="0">
                <a:solidFill>
                  <a:schemeClr val="tx1"/>
                </a:solidFill>
              </a:rPr>
              <a:t>Media</a:t>
            </a:r>
            <a:r>
              <a:rPr lang="nb-NO" dirty="0">
                <a:solidFill>
                  <a:schemeClr val="tx1"/>
                </a:solidFill>
              </a:rPr>
              <a:t> Industry</a:t>
            </a:r>
          </a:p>
          <a:p>
            <a:r>
              <a:rPr lang="nb-NO" dirty="0">
                <a:solidFill>
                  <a:schemeClr val="tx1"/>
                </a:solidFill>
              </a:rPr>
              <a:t>User </a:t>
            </a:r>
            <a:r>
              <a:rPr lang="nb-NO" dirty="0" err="1">
                <a:solidFill>
                  <a:schemeClr val="tx1"/>
                </a:solidFill>
              </a:rPr>
              <a:t>Behavior</a:t>
            </a:r>
            <a:endParaRPr lang="nb-NO" dirty="0">
              <a:solidFill>
                <a:schemeClr val="tx1"/>
              </a:solidFill>
            </a:endParaRPr>
          </a:p>
          <a:p>
            <a:pPr lvl="1"/>
            <a:r>
              <a:rPr lang="nb-NO" dirty="0" err="1">
                <a:solidFill>
                  <a:schemeClr val="tx1"/>
                </a:solidFill>
              </a:rPr>
              <a:t>Demographic</a:t>
            </a:r>
            <a:r>
              <a:rPr lang="nb-NO" dirty="0">
                <a:solidFill>
                  <a:schemeClr val="tx1"/>
                </a:solidFill>
              </a:rPr>
              <a:t> and </a:t>
            </a:r>
            <a:r>
              <a:rPr lang="nb-NO" b="1" dirty="0" err="1">
                <a:solidFill>
                  <a:schemeClr val="tx1"/>
                </a:solidFill>
              </a:rPr>
              <a:t>personality</a:t>
            </a:r>
            <a:br>
              <a:rPr lang="nb-NO" dirty="0">
                <a:solidFill>
                  <a:schemeClr val="tx1"/>
                </a:solidFill>
              </a:rPr>
            </a:br>
            <a:r>
              <a:rPr lang="nb-NO" dirty="0" err="1">
                <a:solidFill>
                  <a:schemeClr val="tx1"/>
                </a:solidFill>
              </a:rPr>
              <a:t>factors</a:t>
            </a:r>
            <a:endParaRPr lang="nb-NO" dirty="0">
              <a:solidFill>
                <a:schemeClr val="tx1"/>
              </a:solidFill>
            </a:endParaRPr>
          </a:p>
          <a:p>
            <a:r>
              <a:rPr lang="nb-NO" dirty="0" err="1">
                <a:solidFill>
                  <a:schemeClr val="tx1"/>
                </a:solidFill>
              </a:rPr>
              <a:t>Communication</a:t>
            </a:r>
            <a:r>
              <a:rPr lang="nb-NO" dirty="0">
                <a:solidFill>
                  <a:schemeClr val="tx1"/>
                </a:solidFill>
              </a:rPr>
              <a:t> and </a:t>
            </a:r>
            <a:r>
              <a:rPr lang="nb-NO" b="1" dirty="0" err="1">
                <a:solidFill>
                  <a:schemeClr val="tx1"/>
                </a:solidFill>
              </a:rPr>
              <a:t>attention</a:t>
            </a:r>
            <a:endParaRPr lang="nb-NO" dirty="0">
              <a:solidFill>
                <a:schemeClr val="tx1"/>
              </a:solidFill>
            </a:endParaRPr>
          </a:p>
          <a:p>
            <a:pPr lvl="1"/>
            <a:endParaRPr lang="nb-NO" dirty="0">
              <a:solidFill>
                <a:schemeClr val="tx1"/>
              </a:solidFill>
            </a:endParaRPr>
          </a:p>
          <a:p>
            <a:pPr lvl="1"/>
            <a:endParaRPr lang="nb-NO" dirty="0">
              <a:solidFill>
                <a:schemeClr val="tx1"/>
              </a:solidFill>
            </a:endParaRPr>
          </a:p>
          <a:p>
            <a:endParaRPr lang="nb-NO" dirty="0">
              <a:solidFill>
                <a:schemeClr val="tx1"/>
              </a:solidFill>
            </a:endParaRPr>
          </a:p>
          <a:p>
            <a:endParaRPr lang="nb-NO" dirty="0">
              <a:solidFill>
                <a:schemeClr val="tx1"/>
              </a:solidFill>
            </a:endParaRPr>
          </a:p>
          <a:p>
            <a:endParaRPr lang="nb-NO" dirty="0">
              <a:solidFill>
                <a:schemeClr val="tx1"/>
              </a:solidFill>
            </a:endParaRPr>
          </a:p>
        </p:txBody>
      </p:sp>
      <p:pic>
        <p:nvPicPr>
          <p:cNvPr id="1026" name="Picture 2" descr="Premium Vector | Thoughtful person in glasses user avatar in circle human  thinking dreaming profile portrait of smart character thinker in eyeglasses  flat graphic vector illustration isolated on white background">
            <a:extLst>
              <a:ext uri="{FF2B5EF4-FFF2-40B4-BE49-F238E27FC236}">
                <a16:creationId xmlns:a16="http://schemas.microsoft.com/office/drawing/2014/main" id="{CD234051-29C2-BCCA-4316-05E64E94C3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1205" y="273049"/>
            <a:ext cx="11062971" cy="11062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5045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1C012E49-D637-9FB6-9BD3-45AAC0DB3D0F}"/>
              </a:ext>
            </a:extLst>
          </p:cNvPr>
          <p:cNvSpPr>
            <a:spLocks noGrp="1"/>
          </p:cNvSpPr>
          <p:nvPr>
            <p:ph type="title"/>
          </p:nvPr>
        </p:nvSpPr>
        <p:spPr/>
        <p:txBody>
          <a:bodyPr/>
          <a:lstStyle/>
          <a:p>
            <a:r>
              <a:rPr lang="nb-NO" dirty="0" err="1"/>
              <a:t>Conclusion</a:t>
            </a:r>
            <a:r>
              <a:rPr lang="nb-NO" dirty="0"/>
              <a:t> </a:t>
            </a:r>
          </a:p>
        </p:txBody>
      </p:sp>
      <p:sp>
        <p:nvSpPr>
          <p:cNvPr id="4" name="Plassholder for bunntekst 3">
            <a:extLst>
              <a:ext uri="{FF2B5EF4-FFF2-40B4-BE49-F238E27FC236}">
                <a16:creationId xmlns:a16="http://schemas.microsoft.com/office/drawing/2014/main" id="{03F4491A-BE2F-E51C-9089-240ABA7E193D}"/>
              </a:ext>
            </a:extLst>
          </p:cNvPr>
          <p:cNvSpPr>
            <a:spLocks noGrp="1"/>
          </p:cNvSpPr>
          <p:nvPr>
            <p:ph type="ftr" sz="quarter" idx="11"/>
          </p:nvPr>
        </p:nvSpPr>
        <p:spPr/>
        <p:txBody>
          <a:bodyPr/>
          <a:lstStyle/>
          <a:p>
            <a:r>
              <a:rPr lang="nb-NO"/>
              <a:t>SFI MediaFutures</a:t>
            </a:r>
            <a:endParaRPr lang="nb-NO" dirty="0"/>
          </a:p>
        </p:txBody>
      </p:sp>
      <p:sp>
        <p:nvSpPr>
          <p:cNvPr id="5" name="Plassholder for lysbildenummer 4">
            <a:extLst>
              <a:ext uri="{FF2B5EF4-FFF2-40B4-BE49-F238E27FC236}">
                <a16:creationId xmlns:a16="http://schemas.microsoft.com/office/drawing/2014/main" id="{2E75963A-76B5-0B8F-80E4-F8CB5ACB0E06}"/>
              </a:ext>
            </a:extLst>
          </p:cNvPr>
          <p:cNvSpPr>
            <a:spLocks noGrp="1"/>
          </p:cNvSpPr>
          <p:nvPr>
            <p:ph type="sldNum" sz="quarter" idx="12"/>
          </p:nvPr>
        </p:nvSpPr>
        <p:spPr/>
        <p:txBody>
          <a:bodyPr/>
          <a:lstStyle/>
          <a:p>
            <a:fld id="{A85296B2-2213-0543-8E42-404F8AFAD637}" type="slidenum">
              <a:rPr lang="nb-NO" smtClean="0"/>
              <a:t>44</a:t>
            </a:fld>
            <a:endParaRPr lang="nb-NO"/>
          </a:p>
        </p:txBody>
      </p:sp>
      <p:sp>
        <p:nvSpPr>
          <p:cNvPr id="9" name="Plassholder for innhold 2">
            <a:extLst>
              <a:ext uri="{FF2B5EF4-FFF2-40B4-BE49-F238E27FC236}">
                <a16:creationId xmlns:a16="http://schemas.microsoft.com/office/drawing/2014/main" id="{6C4EA102-C8F6-0FC4-60AA-C9E0502CD126}"/>
              </a:ext>
            </a:extLst>
          </p:cNvPr>
          <p:cNvSpPr txBox="1">
            <a:spLocks/>
          </p:cNvSpPr>
          <p:nvPr/>
        </p:nvSpPr>
        <p:spPr>
          <a:xfrm>
            <a:off x="1676291" y="2572258"/>
            <a:ext cx="21029831" cy="8067508"/>
          </a:xfrm>
          <a:prstGeom prst="rect">
            <a:avLst/>
          </a:prstGeom>
        </p:spPr>
        <p:txBody>
          <a:bodyPr vert="horz" lIns="91440" tIns="45720" rIns="91440" bIns="45720" rtlCol="0">
            <a:normAutofit/>
          </a:bodyPr>
          <a:lstStyle>
            <a:lvl1pPr marL="457177" indent="-457177" algn="l" defTabSz="1828709" rtl="0" eaLnBrk="1" latinLnBrk="0" hangingPunct="1">
              <a:lnSpc>
                <a:spcPct val="90000"/>
              </a:lnSpc>
              <a:spcBef>
                <a:spcPts val="2000"/>
              </a:spcBef>
              <a:buFont typeface="Arial" panose="020B0604020202020204" pitchFamily="34" charset="0"/>
              <a:buChar char="•"/>
              <a:defRPr sz="5600" kern="1200">
                <a:solidFill>
                  <a:schemeClr val="bg1"/>
                </a:solidFill>
                <a:latin typeface="Arial" panose="020B0604020202020204" pitchFamily="34" charset="0"/>
                <a:ea typeface="+mn-ea"/>
                <a:cs typeface="Arial" panose="020B0604020202020204" pitchFamily="34" charset="0"/>
              </a:defRPr>
            </a:lvl1pPr>
            <a:lvl2pPr marL="1371531" indent="-457177" algn="l" defTabSz="1828709" rtl="0" eaLnBrk="1" latinLnBrk="0" hangingPunct="1">
              <a:lnSpc>
                <a:spcPct val="90000"/>
              </a:lnSpc>
              <a:spcBef>
                <a:spcPts val="1000"/>
              </a:spcBef>
              <a:buFont typeface="Arial" panose="020B0604020202020204" pitchFamily="34" charset="0"/>
              <a:buChar char="•"/>
              <a:defRPr sz="4800" kern="1200">
                <a:solidFill>
                  <a:schemeClr val="bg1"/>
                </a:solidFill>
                <a:latin typeface="Arial" panose="020B0604020202020204" pitchFamily="34" charset="0"/>
                <a:ea typeface="+mn-ea"/>
                <a:cs typeface="Arial" panose="020B0604020202020204" pitchFamily="34" charset="0"/>
              </a:defRPr>
            </a:lvl2pPr>
            <a:lvl3pPr marL="2285886" indent="-457177" algn="l" defTabSz="1828709" rtl="0" eaLnBrk="1" latinLnBrk="0" hangingPunct="1">
              <a:lnSpc>
                <a:spcPct val="90000"/>
              </a:lnSpc>
              <a:spcBef>
                <a:spcPts val="1000"/>
              </a:spcBef>
              <a:buFont typeface="Arial" panose="020B0604020202020204" pitchFamily="34" charset="0"/>
              <a:buChar char="•"/>
              <a:defRPr sz="4000" kern="1200">
                <a:solidFill>
                  <a:schemeClr val="bg1"/>
                </a:solidFill>
                <a:latin typeface="Arial" panose="020B0604020202020204" pitchFamily="34" charset="0"/>
                <a:ea typeface="+mn-ea"/>
                <a:cs typeface="Arial" panose="020B0604020202020204" pitchFamily="34" charset="0"/>
              </a:defRPr>
            </a:lvl3pPr>
            <a:lvl4pPr marL="3200240" indent="-457177" algn="l" defTabSz="1828709" rtl="0" eaLnBrk="1" latinLnBrk="0" hangingPunct="1">
              <a:lnSpc>
                <a:spcPct val="90000"/>
              </a:lnSpc>
              <a:spcBef>
                <a:spcPts val="1000"/>
              </a:spcBef>
              <a:buFont typeface="Arial" panose="020B0604020202020204" pitchFamily="34" charset="0"/>
              <a:buChar char="•"/>
              <a:defRPr sz="3600" kern="1200">
                <a:solidFill>
                  <a:schemeClr val="bg1"/>
                </a:solidFill>
                <a:latin typeface="Arial" panose="020B0604020202020204" pitchFamily="34" charset="0"/>
                <a:ea typeface="+mn-ea"/>
                <a:cs typeface="Arial" panose="020B0604020202020204" pitchFamily="34" charset="0"/>
              </a:defRPr>
            </a:lvl4pPr>
            <a:lvl5pPr marL="4114594" indent="-457177" algn="l" defTabSz="1828709" rtl="0" eaLnBrk="1" latinLnBrk="0" hangingPunct="1">
              <a:lnSpc>
                <a:spcPct val="90000"/>
              </a:lnSpc>
              <a:spcBef>
                <a:spcPts val="1000"/>
              </a:spcBef>
              <a:buFont typeface="Arial" panose="020B0604020202020204" pitchFamily="34" charset="0"/>
              <a:buChar char="•"/>
              <a:defRPr sz="3600" kern="1200">
                <a:solidFill>
                  <a:schemeClr val="bg1"/>
                </a:solidFill>
                <a:latin typeface="Arial" panose="020B0604020202020204" pitchFamily="34" charset="0"/>
                <a:ea typeface="+mn-ea"/>
                <a:cs typeface="Arial" panose="020B0604020202020204" pitchFamily="34" charset="0"/>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nb-NO" dirty="0">
                <a:solidFill>
                  <a:schemeClr val="tx1"/>
                </a:solidFill>
              </a:rPr>
              <a:t>Important </a:t>
            </a:r>
            <a:r>
              <a:rPr lang="nb-NO" dirty="0" err="1">
                <a:solidFill>
                  <a:schemeClr val="tx1"/>
                </a:solidFill>
              </a:rPr>
              <a:t>industry</a:t>
            </a:r>
            <a:endParaRPr lang="nb-NO" dirty="0">
              <a:solidFill>
                <a:schemeClr val="tx1"/>
              </a:solidFill>
            </a:endParaRPr>
          </a:p>
          <a:p>
            <a:r>
              <a:rPr lang="nb-NO" b="1" dirty="0">
                <a:solidFill>
                  <a:schemeClr val="tx1"/>
                </a:solidFill>
              </a:rPr>
              <a:t>Young</a:t>
            </a:r>
            <a:r>
              <a:rPr lang="nb-NO" dirty="0">
                <a:solidFill>
                  <a:schemeClr val="tx1"/>
                </a:solidFill>
              </a:rPr>
              <a:t> and </a:t>
            </a:r>
            <a:r>
              <a:rPr lang="nb-NO" b="1" dirty="0">
                <a:solidFill>
                  <a:schemeClr val="tx1"/>
                </a:solidFill>
              </a:rPr>
              <a:t>elder</a:t>
            </a:r>
            <a:r>
              <a:rPr lang="nb-NO" dirty="0">
                <a:solidFill>
                  <a:schemeClr val="tx1"/>
                </a:solidFill>
              </a:rPr>
              <a:t> </a:t>
            </a:r>
            <a:r>
              <a:rPr lang="nb-NO" dirty="0" err="1">
                <a:solidFill>
                  <a:schemeClr val="tx1"/>
                </a:solidFill>
              </a:rPr>
              <a:t>people</a:t>
            </a:r>
            <a:endParaRPr lang="nb-NO" dirty="0">
              <a:solidFill>
                <a:schemeClr val="tx1"/>
              </a:solidFill>
            </a:endParaRPr>
          </a:p>
          <a:p>
            <a:r>
              <a:rPr lang="nb-NO" dirty="0">
                <a:solidFill>
                  <a:schemeClr val="tx1"/>
                </a:solidFill>
              </a:rPr>
              <a:t>The </a:t>
            </a:r>
            <a:r>
              <a:rPr lang="nb-NO" dirty="0" err="1">
                <a:solidFill>
                  <a:schemeClr val="tx1"/>
                </a:solidFill>
              </a:rPr>
              <a:t>actual</a:t>
            </a:r>
            <a:r>
              <a:rPr lang="nb-NO" dirty="0">
                <a:solidFill>
                  <a:schemeClr val="tx1"/>
                </a:solidFill>
              </a:rPr>
              <a:t> </a:t>
            </a:r>
            <a:r>
              <a:rPr lang="nb-NO" b="1" dirty="0" err="1">
                <a:solidFill>
                  <a:schemeClr val="tx1"/>
                </a:solidFill>
              </a:rPr>
              <a:t>context</a:t>
            </a:r>
            <a:endParaRPr lang="nb-NO" dirty="0">
              <a:solidFill>
                <a:schemeClr val="tx1"/>
              </a:solidFill>
            </a:endParaRPr>
          </a:p>
          <a:p>
            <a:r>
              <a:rPr lang="nb-NO" dirty="0" err="1">
                <a:solidFill>
                  <a:schemeClr val="tx1"/>
                </a:solidFill>
              </a:rPr>
              <a:t>Ethical</a:t>
            </a:r>
            <a:r>
              <a:rPr lang="nb-NO" dirty="0">
                <a:solidFill>
                  <a:schemeClr val="tx1"/>
                </a:solidFill>
              </a:rPr>
              <a:t> </a:t>
            </a:r>
            <a:r>
              <a:rPr lang="nb-NO" dirty="0" err="1">
                <a:solidFill>
                  <a:schemeClr val="tx1"/>
                </a:solidFill>
              </a:rPr>
              <a:t>considerations</a:t>
            </a:r>
            <a:endParaRPr lang="nb-NO" dirty="0">
              <a:solidFill>
                <a:schemeClr val="tx1"/>
              </a:solidFill>
            </a:endParaRPr>
          </a:p>
          <a:p>
            <a:endParaRPr lang="nb-NO" dirty="0">
              <a:solidFill>
                <a:schemeClr val="tx1"/>
              </a:solidFill>
            </a:endParaRPr>
          </a:p>
          <a:p>
            <a:endParaRPr lang="nb-NO" dirty="0">
              <a:solidFill>
                <a:schemeClr val="tx1"/>
              </a:solidFill>
            </a:endParaRPr>
          </a:p>
        </p:txBody>
      </p:sp>
      <p:pic>
        <p:nvPicPr>
          <p:cNvPr id="3076" name="Picture 4" descr="Why Small Business Should Care About Native Advertising - Search Engine  Watch">
            <a:extLst>
              <a:ext uri="{FF2B5EF4-FFF2-40B4-BE49-F238E27FC236}">
                <a16:creationId xmlns:a16="http://schemas.microsoft.com/office/drawing/2014/main" id="{38B0455E-26BD-D4E7-9FF7-B1D0ED99B5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69104" y="2776924"/>
            <a:ext cx="10710735" cy="7658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84601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a:extLst>
              <a:ext uri="{FF2B5EF4-FFF2-40B4-BE49-F238E27FC236}">
                <a16:creationId xmlns:a16="http://schemas.microsoft.com/office/drawing/2014/main" id="{4EF1EB4A-A55E-034A-B851-74F5D87FE490}"/>
              </a:ext>
            </a:extLst>
          </p:cNvPr>
          <p:cNvSpPr>
            <a:spLocks noGrp="1"/>
          </p:cNvSpPr>
          <p:nvPr>
            <p:ph type="body" sz="quarter" idx="11"/>
          </p:nvPr>
        </p:nvSpPr>
        <p:spPr/>
        <p:txBody>
          <a:bodyPr/>
          <a:lstStyle/>
          <a:p>
            <a:r>
              <a:rPr lang="nb-NO" dirty="0"/>
              <a:t>Frank Rune Espeseth</a:t>
            </a:r>
          </a:p>
          <a:p>
            <a:r>
              <a:rPr lang="nb-NO" dirty="0"/>
              <a:t>fes010@uib.no</a:t>
            </a:r>
          </a:p>
          <a:p>
            <a:endParaRPr lang="nb-NO" dirty="0"/>
          </a:p>
        </p:txBody>
      </p:sp>
    </p:spTree>
    <p:extLst>
      <p:ext uri="{BB962C8B-B14F-4D97-AF65-F5344CB8AC3E}">
        <p14:creationId xmlns:p14="http://schemas.microsoft.com/office/powerpoint/2010/main" val="1104796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4A5A3AE-9C05-A0CA-DB2A-A088402387F1}"/>
              </a:ext>
            </a:extLst>
          </p:cNvPr>
          <p:cNvSpPr>
            <a:spLocks noGrp="1"/>
          </p:cNvSpPr>
          <p:nvPr>
            <p:ph type="title"/>
          </p:nvPr>
        </p:nvSpPr>
        <p:spPr/>
        <p:txBody>
          <a:bodyPr/>
          <a:lstStyle/>
          <a:p>
            <a:r>
              <a:rPr lang="nb-NO" dirty="0" err="1"/>
              <a:t>Introduction</a:t>
            </a:r>
            <a:endParaRPr lang="nb-NO" dirty="0"/>
          </a:p>
        </p:txBody>
      </p:sp>
      <p:sp>
        <p:nvSpPr>
          <p:cNvPr id="3" name="Plassholder for innhold 2">
            <a:extLst>
              <a:ext uri="{FF2B5EF4-FFF2-40B4-BE49-F238E27FC236}">
                <a16:creationId xmlns:a16="http://schemas.microsoft.com/office/drawing/2014/main" id="{288E4DF8-CF5C-3E9F-799C-88D1B1D064CE}"/>
              </a:ext>
            </a:extLst>
          </p:cNvPr>
          <p:cNvSpPr>
            <a:spLocks noGrp="1"/>
          </p:cNvSpPr>
          <p:nvPr>
            <p:ph idx="1"/>
          </p:nvPr>
        </p:nvSpPr>
        <p:spPr>
          <a:xfrm>
            <a:off x="1676289" y="2953528"/>
            <a:ext cx="21029831" cy="8067508"/>
          </a:xfrm>
        </p:spPr>
        <p:txBody>
          <a:bodyPr>
            <a:normAutofit/>
          </a:bodyPr>
          <a:lstStyle/>
          <a:p>
            <a:r>
              <a:rPr lang="nb-NO" dirty="0"/>
              <a:t>Mehdi </a:t>
            </a:r>
            <a:r>
              <a:rPr lang="nb-NO" dirty="0" err="1"/>
              <a:t>Elahi</a:t>
            </a:r>
            <a:r>
              <a:rPr lang="nb-NO" dirty="0"/>
              <a:t> - </a:t>
            </a:r>
            <a:r>
              <a:rPr lang="nb-NO" dirty="0" err="1"/>
              <a:t>University</a:t>
            </a:r>
            <a:r>
              <a:rPr lang="nb-NO" dirty="0"/>
              <a:t> </a:t>
            </a:r>
            <a:r>
              <a:rPr lang="nb-NO" dirty="0" err="1"/>
              <a:t>of</a:t>
            </a:r>
            <a:r>
              <a:rPr lang="nb-NO" dirty="0"/>
              <a:t> Bergen</a:t>
            </a:r>
          </a:p>
          <a:p>
            <a:r>
              <a:rPr lang="nb-NO" dirty="0"/>
              <a:t>Igor </a:t>
            </a:r>
            <a:r>
              <a:rPr lang="nb-NO" dirty="0" err="1"/>
              <a:t>Pipkin</a:t>
            </a:r>
            <a:r>
              <a:rPr lang="nb-NO" dirty="0"/>
              <a:t> - </a:t>
            </a:r>
            <a:r>
              <a:rPr lang="nb-NO" b="1" dirty="0" err="1"/>
              <a:t>Amedia</a:t>
            </a:r>
            <a:r>
              <a:rPr lang="nb-NO" dirty="0"/>
              <a:t> AS</a:t>
            </a:r>
          </a:p>
          <a:p>
            <a:r>
              <a:rPr lang="nb-NO" dirty="0" err="1"/>
              <a:t>Dataset</a:t>
            </a:r>
            <a:endParaRPr lang="nb-NO" dirty="0"/>
          </a:p>
          <a:p>
            <a:pPr lvl="1"/>
            <a:r>
              <a:rPr lang="nb-NO" dirty="0"/>
              <a:t>Real-time data</a:t>
            </a:r>
          </a:p>
          <a:p>
            <a:pPr lvl="1"/>
            <a:r>
              <a:rPr lang="nb-NO" dirty="0" err="1"/>
              <a:t>Advertisement</a:t>
            </a:r>
            <a:r>
              <a:rPr lang="nb-NO" dirty="0"/>
              <a:t> images</a:t>
            </a:r>
          </a:p>
        </p:txBody>
      </p:sp>
      <p:sp>
        <p:nvSpPr>
          <p:cNvPr id="4" name="Plassholder for bunntekst 3">
            <a:extLst>
              <a:ext uri="{FF2B5EF4-FFF2-40B4-BE49-F238E27FC236}">
                <a16:creationId xmlns:a16="http://schemas.microsoft.com/office/drawing/2014/main" id="{7E4901FA-BDED-9444-DAD5-0EAEA941DDFC}"/>
              </a:ext>
            </a:extLst>
          </p:cNvPr>
          <p:cNvSpPr>
            <a:spLocks noGrp="1"/>
          </p:cNvSpPr>
          <p:nvPr>
            <p:ph type="ftr" sz="quarter" idx="11"/>
          </p:nvPr>
        </p:nvSpPr>
        <p:spPr/>
        <p:txBody>
          <a:bodyPr/>
          <a:lstStyle/>
          <a:p>
            <a:r>
              <a:rPr lang="nb-NO"/>
              <a:t>SFI MediaFutures</a:t>
            </a:r>
            <a:endParaRPr lang="nb-NO" dirty="0"/>
          </a:p>
        </p:txBody>
      </p:sp>
      <p:sp>
        <p:nvSpPr>
          <p:cNvPr id="5" name="Plassholder for lysbildenummer 4">
            <a:extLst>
              <a:ext uri="{FF2B5EF4-FFF2-40B4-BE49-F238E27FC236}">
                <a16:creationId xmlns:a16="http://schemas.microsoft.com/office/drawing/2014/main" id="{8733ABDD-0A0B-1ED2-D95F-915AA71650FA}"/>
              </a:ext>
            </a:extLst>
          </p:cNvPr>
          <p:cNvSpPr>
            <a:spLocks noGrp="1"/>
          </p:cNvSpPr>
          <p:nvPr>
            <p:ph type="sldNum" sz="quarter" idx="12"/>
          </p:nvPr>
        </p:nvSpPr>
        <p:spPr/>
        <p:txBody>
          <a:bodyPr/>
          <a:lstStyle/>
          <a:p>
            <a:fld id="{A85296B2-2213-0543-8E42-404F8AFAD637}" type="slidenum">
              <a:rPr lang="nb-NO" smtClean="0"/>
              <a:t>5</a:t>
            </a:fld>
            <a:endParaRPr lang="nb-NO"/>
          </a:p>
        </p:txBody>
      </p:sp>
      <p:pic>
        <p:nvPicPr>
          <p:cNvPr id="6" name="Picture 2">
            <a:extLst>
              <a:ext uri="{FF2B5EF4-FFF2-40B4-BE49-F238E27FC236}">
                <a16:creationId xmlns:a16="http://schemas.microsoft.com/office/drawing/2014/main" id="{F69140E5-BE39-9998-1996-C869E2FCAC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5930" y="9215743"/>
            <a:ext cx="11214720" cy="2651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39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118C3258-25F8-5509-3737-018B00E67A80}"/>
              </a:ext>
            </a:extLst>
          </p:cNvPr>
          <p:cNvSpPr>
            <a:spLocks noGrp="1"/>
          </p:cNvSpPr>
          <p:nvPr>
            <p:ph type="title"/>
          </p:nvPr>
        </p:nvSpPr>
        <p:spPr/>
        <p:txBody>
          <a:bodyPr/>
          <a:lstStyle/>
          <a:p>
            <a:r>
              <a:rPr lang="nb-NO" dirty="0"/>
              <a:t>The </a:t>
            </a:r>
            <a:r>
              <a:rPr lang="nb-NO" dirty="0" err="1"/>
              <a:t>Dataset</a:t>
            </a:r>
            <a:r>
              <a:rPr lang="nb-NO" dirty="0"/>
              <a:t> </a:t>
            </a:r>
          </a:p>
        </p:txBody>
      </p:sp>
      <p:sp>
        <p:nvSpPr>
          <p:cNvPr id="3" name="Plassholder for innhold 2">
            <a:extLst>
              <a:ext uri="{FF2B5EF4-FFF2-40B4-BE49-F238E27FC236}">
                <a16:creationId xmlns:a16="http://schemas.microsoft.com/office/drawing/2014/main" id="{08DDD1C6-56B2-BB14-727C-ECBD55601B14}"/>
              </a:ext>
            </a:extLst>
          </p:cNvPr>
          <p:cNvSpPr>
            <a:spLocks noGrp="1"/>
          </p:cNvSpPr>
          <p:nvPr>
            <p:ph idx="1"/>
          </p:nvPr>
        </p:nvSpPr>
        <p:spPr>
          <a:xfrm>
            <a:off x="1676289" y="3148330"/>
            <a:ext cx="21029831" cy="8067508"/>
          </a:xfrm>
        </p:spPr>
        <p:txBody>
          <a:bodyPr>
            <a:normAutofit/>
          </a:bodyPr>
          <a:lstStyle/>
          <a:p>
            <a:r>
              <a:rPr lang="nb-NO" dirty="0" err="1"/>
              <a:t>Amedia</a:t>
            </a:r>
            <a:endParaRPr lang="nb-NO" dirty="0"/>
          </a:p>
          <a:p>
            <a:r>
              <a:rPr lang="nb-NO" dirty="0"/>
              <a:t>685553 </a:t>
            </a:r>
            <a:r>
              <a:rPr lang="nb-NO" dirty="0" err="1"/>
              <a:t>observations</a:t>
            </a:r>
            <a:endParaRPr lang="nb-NO" dirty="0"/>
          </a:p>
          <a:p>
            <a:r>
              <a:rPr lang="nb-NO" dirty="0"/>
              <a:t>19 </a:t>
            </a:r>
            <a:r>
              <a:rPr lang="nb-NO" dirty="0" err="1"/>
              <a:t>features</a:t>
            </a:r>
            <a:endParaRPr lang="nb-NO" dirty="0"/>
          </a:p>
          <a:p>
            <a:r>
              <a:rPr lang="nb-NO" b="1" dirty="0" err="1"/>
              <a:t>Behavioral</a:t>
            </a:r>
            <a:r>
              <a:rPr lang="nb-NO" dirty="0"/>
              <a:t> </a:t>
            </a:r>
          </a:p>
          <a:p>
            <a:r>
              <a:rPr lang="nb-NO" b="1" dirty="0" err="1"/>
              <a:t>Categorical</a:t>
            </a:r>
            <a:br>
              <a:rPr lang="nb-NO" dirty="0"/>
            </a:br>
            <a:endParaRPr lang="nb-NO" dirty="0"/>
          </a:p>
          <a:p>
            <a:pPr marL="0" indent="0">
              <a:buNone/>
            </a:pPr>
            <a:endParaRPr lang="nb-NO" dirty="0"/>
          </a:p>
          <a:p>
            <a:endParaRPr lang="nb-NO" dirty="0"/>
          </a:p>
        </p:txBody>
      </p:sp>
      <p:sp>
        <p:nvSpPr>
          <p:cNvPr id="4" name="Plassholder for bunntekst 3">
            <a:extLst>
              <a:ext uri="{FF2B5EF4-FFF2-40B4-BE49-F238E27FC236}">
                <a16:creationId xmlns:a16="http://schemas.microsoft.com/office/drawing/2014/main" id="{8C5EDE41-3E76-7676-EA22-DA9DD4C16FCF}"/>
              </a:ext>
            </a:extLst>
          </p:cNvPr>
          <p:cNvSpPr>
            <a:spLocks noGrp="1"/>
          </p:cNvSpPr>
          <p:nvPr>
            <p:ph type="ftr" sz="quarter" idx="11"/>
          </p:nvPr>
        </p:nvSpPr>
        <p:spPr/>
        <p:txBody>
          <a:bodyPr/>
          <a:lstStyle/>
          <a:p>
            <a:r>
              <a:rPr lang="nb-NO"/>
              <a:t>SFI MediaFutures</a:t>
            </a:r>
            <a:endParaRPr lang="nb-NO" dirty="0"/>
          </a:p>
        </p:txBody>
      </p:sp>
      <p:sp>
        <p:nvSpPr>
          <p:cNvPr id="5" name="Plassholder for lysbildenummer 4">
            <a:extLst>
              <a:ext uri="{FF2B5EF4-FFF2-40B4-BE49-F238E27FC236}">
                <a16:creationId xmlns:a16="http://schemas.microsoft.com/office/drawing/2014/main" id="{4BDB5209-44FC-5176-806A-79D99FC9F002}"/>
              </a:ext>
            </a:extLst>
          </p:cNvPr>
          <p:cNvSpPr>
            <a:spLocks noGrp="1"/>
          </p:cNvSpPr>
          <p:nvPr>
            <p:ph type="sldNum" sz="quarter" idx="12"/>
          </p:nvPr>
        </p:nvSpPr>
        <p:spPr/>
        <p:txBody>
          <a:bodyPr/>
          <a:lstStyle/>
          <a:p>
            <a:fld id="{A85296B2-2213-0543-8E42-404F8AFAD637}" type="slidenum">
              <a:rPr lang="nb-NO" smtClean="0"/>
              <a:t>6</a:t>
            </a:fld>
            <a:endParaRPr lang="nb-NO"/>
          </a:p>
        </p:txBody>
      </p:sp>
      <p:pic>
        <p:nvPicPr>
          <p:cNvPr id="7" name="Bilde 6">
            <a:extLst>
              <a:ext uri="{FF2B5EF4-FFF2-40B4-BE49-F238E27FC236}">
                <a16:creationId xmlns:a16="http://schemas.microsoft.com/office/drawing/2014/main" id="{2D73456F-3BA8-3987-100F-BA8216E9F27D}"/>
              </a:ext>
            </a:extLst>
          </p:cNvPr>
          <p:cNvPicPr>
            <a:picLocks noChangeAspect="1"/>
          </p:cNvPicPr>
          <p:nvPr/>
        </p:nvPicPr>
        <p:blipFill>
          <a:blip r:embed="rId3"/>
          <a:stretch>
            <a:fillRect/>
          </a:stretch>
        </p:blipFill>
        <p:spPr>
          <a:xfrm>
            <a:off x="11297410" y="4781784"/>
            <a:ext cx="12223372" cy="2400299"/>
          </a:xfrm>
          <a:prstGeom prst="rect">
            <a:avLst/>
          </a:prstGeom>
        </p:spPr>
      </p:pic>
      <p:pic>
        <p:nvPicPr>
          <p:cNvPr id="1026" name="Picture 2">
            <a:extLst>
              <a:ext uri="{FF2B5EF4-FFF2-40B4-BE49-F238E27FC236}">
                <a16:creationId xmlns:a16="http://schemas.microsoft.com/office/drawing/2014/main" id="{1049155E-4867-DFD9-4E1E-2F4D4DF3BC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97410" y="1651467"/>
            <a:ext cx="12223372" cy="2889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7886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74AF7EF-2103-E503-44CA-D32B85E25AFD}"/>
              </a:ext>
            </a:extLst>
          </p:cNvPr>
          <p:cNvSpPr>
            <a:spLocks noGrp="1"/>
          </p:cNvSpPr>
          <p:nvPr>
            <p:ph type="title"/>
          </p:nvPr>
        </p:nvSpPr>
        <p:spPr/>
        <p:txBody>
          <a:bodyPr/>
          <a:lstStyle/>
          <a:p>
            <a:pPr algn="ctr"/>
            <a:r>
              <a:rPr lang="nb-NO" dirty="0" err="1"/>
              <a:t>Exploratory</a:t>
            </a:r>
            <a:r>
              <a:rPr lang="nb-NO" dirty="0"/>
              <a:t> Data Analysis</a:t>
            </a:r>
          </a:p>
        </p:txBody>
      </p:sp>
      <p:sp>
        <p:nvSpPr>
          <p:cNvPr id="4" name="Plassholder for bunntekst 3">
            <a:extLst>
              <a:ext uri="{FF2B5EF4-FFF2-40B4-BE49-F238E27FC236}">
                <a16:creationId xmlns:a16="http://schemas.microsoft.com/office/drawing/2014/main" id="{ECA4E050-7362-EAC3-4C69-37DA02D303BD}"/>
              </a:ext>
            </a:extLst>
          </p:cNvPr>
          <p:cNvSpPr>
            <a:spLocks noGrp="1"/>
          </p:cNvSpPr>
          <p:nvPr>
            <p:ph type="ftr" sz="quarter" idx="11"/>
          </p:nvPr>
        </p:nvSpPr>
        <p:spPr/>
        <p:txBody>
          <a:bodyPr/>
          <a:lstStyle/>
          <a:p>
            <a:r>
              <a:rPr lang="nb-NO"/>
              <a:t>SFI MediaFutures</a:t>
            </a:r>
            <a:endParaRPr lang="nb-NO" dirty="0"/>
          </a:p>
        </p:txBody>
      </p:sp>
      <p:sp>
        <p:nvSpPr>
          <p:cNvPr id="5" name="Plassholder for lysbildenummer 4">
            <a:extLst>
              <a:ext uri="{FF2B5EF4-FFF2-40B4-BE49-F238E27FC236}">
                <a16:creationId xmlns:a16="http://schemas.microsoft.com/office/drawing/2014/main" id="{B922216D-F9EF-6FAB-9334-E2B66C3D0020}"/>
              </a:ext>
            </a:extLst>
          </p:cNvPr>
          <p:cNvSpPr>
            <a:spLocks noGrp="1"/>
          </p:cNvSpPr>
          <p:nvPr>
            <p:ph type="sldNum" sz="quarter" idx="12"/>
          </p:nvPr>
        </p:nvSpPr>
        <p:spPr/>
        <p:txBody>
          <a:bodyPr/>
          <a:lstStyle/>
          <a:p>
            <a:fld id="{A85296B2-2213-0543-8E42-404F8AFAD637}" type="slidenum">
              <a:rPr lang="nb-NO" smtClean="0"/>
              <a:t>7</a:t>
            </a:fld>
            <a:endParaRPr lang="nb-NO"/>
          </a:p>
        </p:txBody>
      </p:sp>
      <p:pic>
        <p:nvPicPr>
          <p:cNvPr id="1026" name="Picture 2" descr="What is “Exploratory Data Analysis” anyway? — Dataspire">
            <a:extLst>
              <a:ext uri="{FF2B5EF4-FFF2-40B4-BE49-F238E27FC236}">
                <a16:creationId xmlns:a16="http://schemas.microsoft.com/office/drawing/2014/main" id="{83DE0B3F-F922-43D8-AF4E-65A94554A99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457568" y="4055840"/>
            <a:ext cx="7467273" cy="746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2834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91A9E6AB-A4B2-D95F-3C56-6AE372B7851D}"/>
              </a:ext>
            </a:extLst>
          </p:cNvPr>
          <p:cNvSpPr>
            <a:spLocks noGrp="1"/>
          </p:cNvSpPr>
          <p:nvPr>
            <p:ph type="title"/>
          </p:nvPr>
        </p:nvSpPr>
        <p:spPr/>
        <p:txBody>
          <a:bodyPr/>
          <a:lstStyle/>
          <a:p>
            <a:r>
              <a:rPr lang="nb-NO" dirty="0" err="1"/>
              <a:t>Exploratory</a:t>
            </a:r>
            <a:r>
              <a:rPr lang="nb-NO" dirty="0"/>
              <a:t> Data Analysis</a:t>
            </a:r>
          </a:p>
        </p:txBody>
      </p:sp>
      <p:sp>
        <p:nvSpPr>
          <p:cNvPr id="3" name="Plassholder for innhold 2">
            <a:extLst>
              <a:ext uri="{FF2B5EF4-FFF2-40B4-BE49-F238E27FC236}">
                <a16:creationId xmlns:a16="http://schemas.microsoft.com/office/drawing/2014/main" id="{D7E3FF11-60DF-250A-9EBF-CD8340B06EAB}"/>
              </a:ext>
            </a:extLst>
          </p:cNvPr>
          <p:cNvSpPr>
            <a:spLocks noGrp="1"/>
          </p:cNvSpPr>
          <p:nvPr>
            <p:ph idx="1"/>
          </p:nvPr>
        </p:nvSpPr>
        <p:spPr>
          <a:xfrm>
            <a:off x="846952" y="2630906"/>
            <a:ext cx="21029831" cy="8067508"/>
          </a:xfrm>
        </p:spPr>
        <p:txBody>
          <a:bodyPr/>
          <a:lstStyle/>
          <a:p>
            <a:pPr marL="914354" lvl="1" indent="0">
              <a:buNone/>
            </a:pPr>
            <a:endParaRPr lang="nb-NO" dirty="0"/>
          </a:p>
          <a:p>
            <a:pPr lvl="1"/>
            <a:r>
              <a:rPr lang="nb-NO" dirty="0"/>
              <a:t>680 000 → 100 000</a:t>
            </a:r>
          </a:p>
          <a:p>
            <a:pPr lvl="1"/>
            <a:r>
              <a:rPr lang="nb-NO" dirty="0"/>
              <a:t>100 000 → 700</a:t>
            </a:r>
          </a:p>
          <a:p>
            <a:pPr lvl="1"/>
            <a:r>
              <a:rPr lang="nb-NO" b="1" dirty="0"/>
              <a:t>Statistical</a:t>
            </a:r>
            <a:r>
              <a:rPr lang="nb-NO" dirty="0"/>
              <a:t> </a:t>
            </a:r>
            <a:r>
              <a:rPr lang="nb-NO" dirty="0" err="1"/>
              <a:t>robustness</a:t>
            </a:r>
            <a:endParaRPr lang="nb-NO" dirty="0"/>
          </a:p>
          <a:p>
            <a:pPr lvl="2"/>
            <a:r>
              <a:rPr lang="nb-NO" dirty="0" err="1"/>
              <a:t>Treshold</a:t>
            </a:r>
            <a:r>
              <a:rPr lang="nb-NO" dirty="0"/>
              <a:t>  </a:t>
            </a:r>
          </a:p>
        </p:txBody>
      </p:sp>
      <p:sp>
        <p:nvSpPr>
          <p:cNvPr id="4" name="Plassholder for bunntekst 3">
            <a:extLst>
              <a:ext uri="{FF2B5EF4-FFF2-40B4-BE49-F238E27FC236}">
                <a16:creationId xmlns:a16="http://schemas.microsoft.com/office/drawing/2014/main" id="{6DCCE838-C8ED-69FF-D8EC-14CA8DABA72E}"/>
              </a:ext>
            </a:extLst>
          </p:cNvPr>
          <p:cNvSpPr>
            <a:spLocks noGrp="1"/>
          </p:cNvSpPr>
          <p:nvPr>
            <p:ph type="ftr" sz="quarter" idx="11"/>
          </p:nvPr>
        </p:nvSpPr>
        <p:spPr/>
        <p:txBody>
          <a:bodyPr/>
          <a:lstStyle/>
          <a:p>
            <a:r>
              <a:rPr lang="nb-NO"/>
              <a:t>SFI MediaFutures</a:t>
            </a:r>
            <a:endParaRPr lang="nb-NO" dirty="0"/>
          </a:p>
        </p:txBody>
      </p:sp>
      <p:sp>
        <p:nvSpPr>
          <p:cNvPr id="5" name="Plassholder for lysbildenummer 4">
            <a:extLst>
              <a:ext uri="{FF2B5EF4-FFF2-40B4-BE49-F238E27FC236}">
                <a16:creationId xmlns:a16="http://schemas.microsoft.com/office/drawing/2014/main" id="{54C4F236-8F08-73B1-6FFB-3CD6C1D1DAF2}"/>
              </a:ext>
            </a:extLst>
          </p:cNvPr>
          <p:cNvSpPr>
            <a:spLocks noGrp="1"/>
          </p:cNvSpPr>
          <p:nvPr>
            <p:ph type="sldNum" sz="quarter" idx="12"/>
          </p:nvPr>
        </p:nvSpPr>
        <p:spPr/>
        <p:txBody>
          <a:bodyPr/>
          <a:lstStyle/>
          <a:p>
            <a:fld id="{A85296B2-2213-0543-8E42-404F8AFAD637}" type="slidenum">
              <a:rPr lang="nb-NO" smtClean="0"/>
              <a:t>8</a:t>
            </a:fld>
            <a:endParaRPr lang="nb-NO" dirty="0"/>
          </a:p>
        </p:txBody>
      </p:sp>
      <p:pic>
        <p:nvPicPr>
          <p:cNvPr id="7" name="Bilde 6">
            <a:extLst>
              <a:ext uri="{FF2B5EF4-FFF2-40B4-BE49-F238E27FC236}">
                <a16:creationId xmlns:a16="http://schemas.microsoft.com/office/drawing/2014/main" id="{AE73C52F-811D-6693-F307-2C56C1A8C86F}"/>
              </a:ext>
            </a:extLst>
          </p:cNvPr>
          <p:cNvPicPr>
            <a:picLocks noChangeAspect="1"/>
          </p:cNvPicPr>
          <p:nvPr/>
        </p:nvPicPr>
        <p:blipFill>
          <a:blip r:embed="rId3"/>
          <a:stretch>
            <a:fillRect/>
          </a:stretch>
        </p:blipFill>
        <p:spPr>
          <a:xfrm>
            <a:off x="9878158" y="4560279"/>
            <a:ext cx="11803440" cy="6908152"/>
          </a:xfrm>
          <a:prstGeom prst="rect">
            <a:avLst/>
          </a:prstGeom>
        </p:spPr>
      </p:pic>
      <p:sp>
        <p:nvSpPr>
          <p:cNvPr id="9" name="TekstSylinder 8">
            <a:extLst>
              <a:ext uri="{FF2B5EF4-FFF2-40B4-BE49-F238E27FC236}">
                <a16:creationId xmlns:a16="http://schemas.microsoft.com/office/drawing/2014/main" id="{725C0604-0266-D081-D930-EC75581CD3CF}"/>
              </a:ext>
            </a:extLst>
          </p:cNvPr>
          <p:cNvSpPr txBox="1"/>
          <p:nvPr/>
        </p:nvSpPr>
        <p:spPr>
          <a:xfrm>
            <a:off x="18897751" y="4267891"/>
            <a:ext cx="12209318" cy="584775"/>
          </a:xfrm>
          <a:prstGeom prst="rect">
            <a:avLst/>
          </a:prstGeom>
          <a:noFill/>
        </p:spPr>
        <p:txBody>
          <a:bodyPr wrap="square">
            <a:spAutoFit/>
          </a:bodyPr>
          <a:lstStyle/>
          <a:p>
            <a:r>
              <a:rPr lang="nb-NO" sz="3200" b="1" dirty="0" err="1"/>
              <a:t>Clicked</a:t>
            </a:r>
            <a:endParaRPr lang="nb-NO" sz="3200" b="1" dirty="0"/>
          </a:p>
        </p:txBody>
      </p:sp>
      <p:sp>
        <p:nvSpPr>
          <p:cNvPr id="11" name="TekstSylinder 10">
            <a:extLst>
              <a:ext uri="{FF2B5EF4-FFF2-40B4-BE49-F238E27FC236}">
                <a16:creationId xmlns:a16="http://schemas.microsoft.com/office/drawing/2014/main" id="{E11462B9-A317-6478-41A8-223667F92062}"/>
              </a:ext>
            </a:extLst>
          </p:cNvPr>
          <p:cNvSpPr txBox="1"/>
          <p:nvPr/>
        </p:nvSpPr>
        <p:spPr>
          <a:xfrm>
            <a:off x="10595875" y="4267891"/>
            <a:ext cx="13248408" cy="584775"/>
          </a:xfrm>
          <a:prstGeom prst="rect">
            <a:avLst/>
          </a:prstGeom>
          <a:noFill/>
        </p:spPr>
        <p:txBody>
          <a:bodyPr wrap="square">
            <a:spAutoFit/>
          </a:bodyPr>
          <a:lstStyle/>
          <a:p>
            <a:r>
              <a:rPr lang="nb-NO" sz="3200" b="1" dirty="0"/>
              <a:t>Not </a:t>
            </a:r>
            <a:r>
              <a:rPr lang="nb-NO" sz="3200" b="1" dirty="0" err="1"/>
              <a:t>Clicked</a:t>
            </a:r>
            <a:endParaRPr lang="nb-NO" sz="3200" dirty="0"/>
          </a:p>
        </p:txBody>
      </p:sp>
      <p:sp>
        <p:nvSpPr>
          <p:cNvPr id="13" name="TekstSylinder 12">
            <a:extLst>
              <a:ext uri="{FF2B5EF4-FFF2-40B4-BE49-F238E27FC236}">
                <a16:creationId xmlns:a16="http://schemas.microsoft.com/office/drawing/2014/main" id="{635CED1A-2A14-089F-AC69-D71ADF68FC80}"/>
              </a:ext>
            </a:extLst>
          </p:cNvPr>
          <p:cNvSpPr txBox="1"/>
          <p:nvPr/>
        </p:nvSpPr>
        <p:spPr>
          <a:xfrm>
            <a:off x="14941311" y="7409950"/>
            <a:ext cx="14700283" cy="1862048"/>
          </a:xfrm>
          <a:prstGeom prst="rect">
            <a:avLst/>
          </a:prstGeom>
          <a:noFill/>
        </p:spPr>
        <p:txBody>
          <a:bodyPr wrap="square">
            <a:spAutoFit/>
          </a:bodyPr>
          <a:lstStyle/>
          <a:p>
            <a:r>
              <a:rPr lang="nb-NO" sz="11500" dirty="0"/>
              <a:t>→</a:t>
            </a:r>
          </a:p>
        </p:txBody>
      </p:sp>
    </p:spTree>
    <p:extLst>
      <p:ext uri="{BB962C8B-B14F-4D97-AF65-F5344CB8AC3E}">
        <p14:creationId xmlns:p14="http://schemas.microsoft.com/office/powerpoint/2010/main" val="3504258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91A9E6AB-A4B2-D95F-3C56-6AE372B7851D}"/>
              </a:ext>
            </a:extLst>
          </p:cNvPr>
          <p:cNvSpPr>
            <a:spLocks noGrp="1"/>
          </p:cNvSpPr>
          <p:nvPr>
            <p:ph type="title"/>
          </p:nvPr>
        </p:nvSpPr>
        <p:spPr/>
        <p:txBody>
          <a:bodyPr/>
          <a:lstStyle/>
          <a:p>
            <a:r>
              <a:rPr lang="nb-NO" dirty="0" err="1"/>
              <a:t>Exploratory</a:t>
            </a:r>
            <a:r>
              <a:rPr lang="nb-NO" dirty="0"/>
              <a:t> Data Analysis</a:t>
            </a:r>
          </a:p>
        </p:txBody>
      </p:sp>
      <p:sp>
        <p:nvSpPr>
          <p:cNvPr id="3" name="Plassholder for innhold 2">
            <a:extLst>
              <a:ext uri="{FF2B5EF4-FFF2-40B4-BE49-F238E27FC236}">
                <a16:creationId xmlns:a16="http://schemas.microsoft.com/office/drawing/2014/main" id="{D7E3FF11-60DF-250A-9EBF-CD8340B06EAB}"/>
              </a:ext>
            </a:extLst>
          </p:cNvPr>
          <p:cNvSpPr>
            <a:spLocks noGrp="1"/>
          </p:cNvSpPr>
          <p:nvPr>
            <p:ph idx="1"/>
          </p:nvPr>
        </p:nvSpPr>
        <p:spPr>
          <a:xfrm>
            <a:off x="846952" y="2630906"/>
            <a:ext cx="21029831" cy="8067508"/>
          </a:xfrm>
        </p:spPr>
        <p:txBody>
          <a:bodyPr/>
          <a:lstStyle/>
          <a:p>
            <a:pPr marL="914354" lvl="1" indent="0">
              <a:buNone/>
            </a:pPr>
            <a:endParaRPr lang="nb-NO" dirty="0"/>
          </a:p>
          <a:p>
            <a:pPr lvl="1"/>
            <a:r>
              <a:rPr lang="nb-NO" b="1" dirty="0" err="1"/>
              <a:t>Click</a:t>
            </a:r>
            <a:r>
              <a:rPr lang="nb-NO" b="1" dirty="0"/>
              <a:t> </a:t>
            </a:r>
            <a:r>
              <a:rPr lang="nb-NO" b="1" dirty="0" err="1"/>
              <a:t>Through</a:t>
            </a:r>
            <a:r>
              <a:rPr lang="nb-NO" b="1" dirty="0"/>
              <a:t> Rate</a:t>
            </a:r>
          </a:p>
          <a:p>
            <a:pPr lvl="1"/>
            <a:r>
              <a:rPr lang="nb-NO" dirty="0"/>
              <a:t>Young </a:t>
            </a:r>
            <a:r>
              <a:rPr lang="nb-NO" dirty="0" err="1"/>
              <a:t>vs</a:t>
            </a:r>
            <a:r>
              <a:rPr lang="nb-NO" dirty="0"/>
              <a:t> Elder</a:t>
            </a:r>
          </a:p>
        </p:txBody>
      </p:sp>
      <p:sp>
        <p:nvSpPr>
          <p:cNvPr id="4" name="Plassholder for bunntekst 3">
            <a:extLst>
              <a:ext uri="{FF2B5EF4-FFF2-40B4-BE49-F238E27FC236}">
                <a16:creationId xmlns:a16="http://schemas.microsoft.com/office/drawing/2014/main" id="{6DCCE838-C8ED-69FF-D8EC-14CA8DABA72E}"/>
              </a:ext>
            </a:extLst>
          </p:cNvPr>
          <p:cNvSpPr>
            <a:spLocks noGrp="1"/>
          </p:cNvSpPr>
          <p:nvPr>
            <p:ph type="ftr" sz="quarter" idx="11"/>
          </p:nvPr>
        </p:nvSpPr>
        <p:spPr/>
        <p:txBody>
          <a:bodyPr/>
          <a:lstStyle/>
          <a:p>
            <a:r>
              <a:rPr lang="nb-NO"/>
              <a:t>SFI MediaFutures</a:t>
            </a:r>
            <a:endParaRPr lang="nb-NO" dirty="0"/>
          </a:p>
        </p:txBody>
      </p:sp>
      <p:sp>
        <p:nvSpPr>
          <p:cNvPr id="5" name="Plassholder for lysbildenummer 4">
            <a:extLst>
              <a:ext uri="{FF2B5EF4-FFF2-40B4-BE49-F238E27FC236}">
                <a16:creationId xmlns:a16="http://schemas.microsoft.com/office/drawing/2014/main" id="{54C4F236-8F08-73B1-6FFB-3CD6C1D1DAF2}"/>
              </a:ext>
            </a:extLst>
          </p:cNvPr>
          <p:cNvSpPr>
            <a:spLocks noGrp="1"/>
          </p:cNvSpPr>
          <p:nvPr>
            <p:ph type="sldNum" sz="quarter" idx="12"/>
          </p:nvPr>
        </p:nvSpPr>
        <p:spPr/>
        <p:txBody>
          <a:bodyPr/>
          <a:lstStyle/>
          <a:p>
            <a:fld id="{A85296B2-2213-0543-8E42-404F8AFAD637}" type="slidenum">
              <a:rPr lang="nb-NO" smtClean="0"/>
              <a:t>9</a:t>
            </a:fld>
            <a:endParaRPr lang="nb-NO" dirty="0"/>
          </a:p>
        </p:txBody>
      </p:sp>
      <p:pic>
        <p:nvPicPr>
          <p:cNvPr id="9" name="Bilde 8">
            <a:extLst>
              <a:ext uri="{FF2B5EF4-FFF2-40B4-BE49-F238E27FC236}">
                <a16:creationId xmlns:a16="http://schemas.microsoft.com/office/drawing/2014/main" id="{7BAA0232-336C-5700-D4DC-8C008FA1423B}"/>
              </a:ext>
            </a:extLst>
          </p:cNvPr>
          <p:cNvPicPr>
            <a:picLocks noChangeAspect="1"/>
          </p:cNvPicPr>
          <p:nvPr/>
        </p:nvPicPr>
        <p:blipFill>
          <a:blip r:embed="rId3"/>
          <a:stretch>
            <a:fillRect/>
          </a:stretch>
        </p:blipFill>
        <p:spPr>
          <a:xfrm>
            <a:off x="4402980" y="5607164"/>
            <a:ext cx="5037496" cy="6496957"/>
          </a:xfrm>
          <a:prstGeom prst="rect">
            <a:avLst/>
          </a:prstGeom>
        </p:spPr>
      </p:pic>
      <p:pic>
        <p:nvPicPr>
          <p:cNvPr id="11" name="Bilde 10" descr="Et bilde som inneholder tekst, skjermbilde, Plottdiagram, Fargerikt&#10;&#10;Automatisk generert beskrivelse">
            <a:extLst>
              <a:ext uri="{FF2B5EF4-FFF2-40B4-BE49-F238E27FC236}">
                <a16:creationId xmlns:a16="http://schemas.microsoft.com/office/drawing/2014/main" id="{E3DDA0BF-545E-FEBB-3AC6-D9DF82BC25EA}"/>
              </a:ext>
            </a:extLst>
          </p:cNvPr>
          <p:cNvPicPr>
            <a:picLocks noChangeAspect="1"/>
          </p:cNvPicPr>
          <p:nvPr/>
        </p:nvPicPr>
        <p:blipFill>
          <a:blip r:embed="rId4"/>
          <a:stretch>
            <a:fillRect/>
          </a:stretch>
        </p:blipFill>
        <p:spPr>
          <a:xfrm>
            <a:off x="9721735" y="5774322"/>
            <a:ext cx="12984387" cy="6496957"/>
          </a:xfrm>
          <a:prstGeom prst="rect">
            <a:avLst/>
          </a:prstGeom>
        </p:spPr>
      </p:pic>
    </p:spTree>
    <p:extLst>
      <p:ext uri="{BB962C8B-B14F-4D97-AF65-F5344CB8AC3E}">
        <p14:creationId xmlns:p14="http://schemas.microsoft.com/office/powerpoint/2010/main" val="3482368934"/>
      </p:ext>
    </p:extLst>
  </p:cSld>
  <p:clrMapOvr>
    <a:masterClrMapping/>
  </p:clrMapOvr>
</p:sld>
</file>

<file path=ppt/theme/theme1.xml><?xml version="1.0" encoding="utf-8"?>
<a:theme xmlns:a="http://schemas.openxmlformats.org/drawingml/2006/main" name="Media Futures Theme Light">
  <a:themeElements>
    <a:clrScheme name="Office-tema">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t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edia Futures Theme Dark">
  <a:themeElements>
    <a:clrScheme name="Office-tema">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t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48D4B4730C478B40A508A650ABE8BE1A" ma:contentTypeVersion="8" ma:contentTypeDescription="Opprett et nytt dokument." ma:contentTypeScope="" ma:versionID="35f1579c8240104abf7f434bc28e56ea">
  <xsd:schema xmlns:xsd="http://www.w3.org/2001/XMLSchema" xmlns:xs="http://www.w3.org/2001/XMLSchema" xmlns:p="http://schemas.microsoft.com/office/2006/metadata/properties" xmlns:ns2="93fe4da7-38d8-485c-8afa-7ecbd8626603" xmlns:ns3="fbeda409-f956-4fd8-b007-f9cc409a8941" targetNamespace="http://schemas.microsoft.com/office/2006/metadata/properties" ma:root="true" ma:fieldsID="38f4ee0440ff9809c18ed5c886549680" ns2:_="" ns3:_="">
    <xsd:import namespace="93fe4da7-38d8-485c-8afa-7ecbd8626603"/>
    <xsd:import namespace="fbeda409-f956-4fd8-b007-f9cc409a894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3fe4da7-38d8-485c-8afa-7ecbd86266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beda409-f956-4fd8-b007-f9cc409a8941" elementFormDefault="qualified">
    <xsd:import namespace="http://schemas.microsoft.com/office/2006/documentManagement/types"/>
    <xsd:import namespace="http://schemas.microsoft.com/office/infopath/2007/PartnerControls"/>
    <xsd:element name="SharedWithUsers" ma:index="12"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lingsdetaljer"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CAE84B9-4046-4A30-BE24-1F9E636EB3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3fe4da7-38d8-485c-8afa-7ecbd8626603"/>
    <ds:schemaRef ds:uri="fbeda409-f956-4fd8-b007-f9cc409a894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D5FCABE-9712-4D05-8F1C-73C32821AEE5}">
  <ds:schemaRefs>
    <ds:schemaRef ds:uri="http://schemas.microsoft.com/sharepoint/v3/contenttype/forms"/>
  </ds:schemaRefs>
</ds:datastoreItem>
</file>

<file path=customXml/itemProps3.xml><?xml version="1.0" encoding="utf-8"?>
<ds:datastoreItem xmlns:ds="http://schemas.openxmlformats.org/officeDocument/2006/customXml" ds:itemID="{5E3822F5-3075-4474-A595-50144056656C}">
  <ds:schemaRefs>
    <ds:schemaRef ds:uri="http://www.w3.org/XML/1998/namespace"/>
    <ds:schemaRef ds:uri="93fe4da7-38d8-485c-8afa-7ecbd8626603"/>
    <ds:schemaRef ds:uri="fbeda409-f956-4fd8-b007-f9cc409a8941"/>
    <ds:schemaRef ds:uri="http://purl.org/dc/elements/1.1/"/>
    <ds:schemaRef ds:uri="http://purl.org/dc/terms/"/>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Theme</Template>
  <TotalTime>2963</TotalTime>
  <Words>1508</Words>
  <Application>Microsoft Office PowerPoint</Application>
  <PresentationFormat>Egendefinert</PresentationFormat>
  <Paragraphs>313</Paragraphs>
  <Slides>45</Slides>
  <Notes>41</Notes>
  <HiddenSlides>0</HiddenSlides>
  <MMClips>0</MMClips>
  <ScaleCrop>false</ScaleCrop>
  <HeadingPairs>
    <vt:vector size="6" baseType="variant">
      <vt:variant>
        <vt:lpstr>Brukte skrifter</vt:lpstr>
      </vt:variant>
      <vt:variant>
        <vt:i4>3</vt:i4>
      </vt:variant>
      <vt:variant>
        <vt:lpstr>Tema</vt:lpstr>
      </vt:variant>
      <vt:variant>
        <vt:i4>2</vt:i4>
      </vt:variant>
      <vt:variant>
        <vt:lpstr>Lysbildetitler</vt:lpstr>
      </vt:variant>
      <vt:variant>
        <vt:i4>45</vt:i4>
      </vt:variant>
    </vt:vector>
  </HeadingPairs>
  <TitlesOfParts>
    <vt:vector size="50" baseType="lpstr">
      <vt:lpstr>Arial</vt:lpstr>
      <vt:lpstr>Calibri</vt:lpstr>
      <vt:lpstr>Söhne</vt:lpstr>
      <vt:lpstr>Media Futures Theme Light</vt:lpstr>
      <vt:lpstr>Media Futures Theme Dark</vt:lpstr>
      <vt:lpstr>Media Analytics for Personalization in Advertisement</vt:lpstr>
      <vt:lpstr>Who am i?</vt:lpstr>
      <vt:lpstr>PowerPoint-presentasjon</vt:lpstr>
      <vt:lpstr>Research Questions</vt:lpstr>
      <vt:lpstr>Introduction</vt:lpstr>
      <vt:lpstr>The Dataset </vt:lpstr>
      <vt:lpstr>Exploratory Data Analysis</vt:lpstr>
      <vt:lpstr>Exploratory Data Analysis</vt:lpstr>
      <vt:lpstr>Exploratory Data Analysis</vt:lpstr>
      <vt:lpstr>Exploratory Data Analysis</vt:lpstr>
      <vt:lpstr>Exploratory Data Analysis</vt:lpstr>
      <vt:lpstr>Exploratory Data Analysis</vt:lpstr>
      <vt:lpstr>Feature Extraction</vt:lpstr>
      <vt:lpstr>Feature Extraction</vt:lpstr>
      <vt:lpstr>Predictive models</vt:lpstr>
      <vt:lpstr>Predictive models</vt:lpstr>
      <vt:lpstr>PowerPoint-presentasjon</vt:lpstr>
      <vt:lpstr>User-Study</vt:lpstr>
      <vt:lpstr>Instructional Manipulation Check</vt:lpstr>
      <vt:lpstr>User Study  </vt:lpstr>
      <vt:lpstr>PowerPoint-presentasjon</vt:lpstr>
      <vt:lpstr>User Study Results - Participants</vt:lpstr>
      <vt:lpstr>User Study Results - Participants</vt:lpstr>
      <vt:lpstr>User Study Results</vt:lpstr>
      <vt:lpstr>User Study Results</vt:lpstr>
      <vt:lpstr>Results – Opinion Scales</vt:lpstr>
      <vt:lpstr>User Study Results</vt:lpstr>
      <vt:lpstr>User Study Results</vt:lpstr>
      <vt:lpstr>User Study Results</vt:lpstr>
      <vt:lpstr>User Study Results</vt:lpstr>
      <vt:lpstr>User Study Results</vt:lpstr>
      <vt:lpstr>User Study - Examples</vt:lpstr>
      <vt:lpstr>User Study </vt:lpstr>
      <vt:lpstr>User Study</vt:lpstr>
      <vt:lpstr>User Study</vt:lpstr>
      <vt:lpstr>User Study</vt:lpstr>
      <vt:lpstr>User Study</vt:lpstr>
      <vt:lpstr>User Study</vt:lpstr>
      <vt:lpstr>User Study</vt:lpstr>
      <vt:lpstr>User Study</vt:lpstr>
      <vt:lpstr>User Study</vt:lpstr>
      <vt:lpstr>User Study</vt:lpstr>
      <vt:lpstr>What i’ve learned</vt:lpstr>
      <vt:lpstr>Conclusion </vt:lpstr>
      <vt:lpstr>PowerPoint-presentasjon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PowerPoint-presentasjon</dc:title>
  <dc:creator>Snorre Alvsvåg</dc:creator>
  <cp:lastModifiedBy> </cp:lastModifiedBy>
  <cp:revision>24</cp:revision>
  <dcterms:created xsi:type="dcterms:W3CDTF">2021-09-08T08:05:47Z</dcterms:created>
  <dcterms:modified xsi:type="dcterms:W3CDTF">2023-07-12T11:39:08Z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0x01010048D4B4730C478B40A508A650ABE8BE1A</vt:lpwstr>
  </property>
</Properties>
</file>